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57" r:id="rId5"/>
    <p:sldId id="265" r:id="rId6"/>
    <p:sldId id="263" r:id="rId7"/>
    <p:sldId id="262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70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8C98-00A6-4F0F-B2FE-716524F4A0E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C5A37-45FF-430C-94DC-9085DA81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Visually Impaired</a:t>
            </a:r>
          </a:p>
          <a:p>
            <a:r>
              <a:rPr lang="en-US" dirty="0" smtClean="0"/>
              <a:t>Cognitive/Intellectual impairments-concept development</a:t>
            </a:r>
          </a:p>
          <a:p>
            <a:r>
              <a:rPr lang="en-US" dirty="0" smtClean="0"/>
              <a:t>Tactile Learners</a:t>
            </a:r>
          </a:p>
          <a:p>
            <a:r>
              <a:rPr lang="en-US" dirty="0" smtClean="0"/>
              <a:t>Creates interest in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37-45FF-430C-94DC-9085DA811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5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obbie.Hampton@lipscomb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-2e093A_LY?rel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4BWpDIDtjdWT5-vdVF0w5wsR6CitJxQeCnjlsFQl9s/edit" TargetMode="External"/><Relationship Id="rId2" Type="http://schemas.openxmlformats.org/officeDocument/2006/relationships/hyperlink" Target="https://www.youtube.com/watch?v=zYEgxpTu-r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cnashville.org/" TargetMode="External"/><Relationship Id="rId5" Type="http://schemas.openxmlformats.org/officeDocument/2006/relationships/hyperlink" Target="http://harris-hillmantechlab.weebly.com/" TargetMode="External"/><Relationship Id="rId4" Type="http://schemas.openxmlformats.org/officeDocument/2006/relationships/hyperlink" Target="https://docs.google.com/document/d/1n4BWpDIDtjdWT5-vdVF0w5wsR6CitJxQeCnjlsFQl9s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Assistive Technology Playground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IGNITE 2017</a:t>
            </a:r>
          </a:p>
          <a:p>
            <a:r>
              <a:rPr lang="en-US" dirty="0" smtClean="0"/>
              <a:t>Dr. Robbie Hampton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4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Dr. Robbie Hampton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Robbie.Hampton@lipscomb.edu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615-966-6171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 with Education and Technology</a:t>
            </a:r>
            <a:endParaRPr lang="en-US" dirty="0"/>
          </a:p>
        </p:txBody>
      </p:sp>
      <p:pic>
        <p:nvPicPr>
          <p:cNvPr id="4" name="Z-2e093A_L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6246" y="2516608"/>
            <a:ext cx="5519450" cy="310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2382" y="5966207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https://www.youtube.com/watch?v=Z-2e093A_LY</a:t>
            </a:r>
          </a:p>
        </p:txBody>
      </p:sp>
    </p:spTree>
    <p:extLst>
      <p:ext uri="{BB962C8B-B14F-4D97-AF65-F5344CB8AC3E}">
        <p14:creationId xmlns:p14="http://schemas.microsoft.com/office/powerpoint/2010/main" val="301865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 defines an '</a:t>
            </a:r>
            <a:r>
              <a:rPr lang="en-US" b="1" dirty="0"/>
              <a:t>assistive technology</a:t>
            </a:r>
            <a:r>
              <a:rPr lang="en-US" dirty="0"/>
              <a:t> device' as... any item, piece of equipment, or product system, whether acquired commercially off the shelf, modified, or customized, that is used to increase, maintain, or improve functional capabilities of a child with a disability.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2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therinekirkland - Assistive Techn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" y="263162"/>
            <a:ext cx="3990975" cy="2876550"/>
          </a:xfrm>
        </p:spPr>
      </p:pic>
      <p:pic>
        <p:nvPicPr>
          <p:cNvPr id="5" name="Picture 4" descr="Learn About: AAC &amp; More - Educational Assistive Technolo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98" y="426743"/>
            <a:ext cx="3233659" cy="3233659"/>
          </a:xfrm>
          <a:prstGeom prst="rect">
            <a:avLst/>
          </a:prstGeom>
        </p:spPr>
      </p:pic>
      <p:pic>
        <p:nvPicPr>
          <p:cNvPr id="6" name="Picture 5" descr="Learn About: AAC &amp; More - Educational Assistive Technolog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65" y="3027549"/>
            <a:ext cx="4888017" cy="3830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828" y="3291070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Speech Generating Device (SGD)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2357" y="458085"/>
            <a:ext cx="7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53600" y="60452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9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Tools for Special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Tools for Special Needs Training Video</a:t>
            </a:r>
            <a:endParaRPr lang="en-US" dirty="0" smtClean="0"/>
          </a:p>
          <a:p>
            <a:r>
              <a:rPr lang="en-US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Google Tools Information Sheet</a:t>
            </a:r>
            <a:endParaRPr lang="en-US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5183436" cy="988764"/>
          </a:xfrm>
        </p:spPr>
        <p:txBody>
          <a:bodyPr/>
          <a:lstStyle/>
          <a:p>
            <a:r>
              <a:rPr lang="en-US" dirty="0" smtClean="0"/>
              <a:t>3D Objects/Printers</a:t>
            </a:r>
            <a:endParaRPr lang="en-US" dirty="0"/>
          </a:p>
        </p:txBody>
      </p:sp>
      <p:pic>
        <p:nvPicPr>
          <p:cNvPr id="5" name="Picture 2" descr="https://lh5.googleusercontent.com/vcBROcx6330-CKdp5uFO7ti-9ZbLpN_q7EN2CHomDtPH-805svN-BM0HYjfFmo5x14EOjLDbXESYQCDnbE9rziUQlloOc-aVk7qi9T94tW_LGzDZURtrJwL7VzHobBZ0msHePGv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8" y="-23296"/>
            <a:ext cx="256003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3d printer ma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3" y="3299552"/>
            <a:ext cx="3226603" cy="32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761" y="156313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874" y="329955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Survey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73291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endParaRPr sz="24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415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963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Websites</a:t>
            </a:r>
            <a:endParaRPr sz="4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371600" y="1739154"/>
            <a:ext cx="9601200" cy="4128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dirty="0" smtClean="0">
                <a:latin typeface="Source Sans Pro" panose="020B0604020202020204" charset="0"/>
              </a:rPr>
              <a:t>American Printing House for the Blind</a:t>
            </a:r>
          </a:p>
          <a:p>
            <a:pPr marL="987552" lvl="1" indent="-457200">
              <a:spcBef>
                <a:spcPts val="0"/>
              </a:spcBef>
              <a:spcAft>
                <a:spcPts val="0"/>
              </a:spcAft>
              <a:buFont typeface="Stencil" panose="040409050D0802020404" pitchFamily="82" charset="0"/>
              <a:buChar char="–"/>
            </a:pPr>
            <a:r>
              <a:rPr lang="en-US" sz="2400" i="0" dirty="0">
                <a:hlinkClick r:id="rId3"/>
              </a:rPr>
              <a:t>http://www.aph.org</a:t>
            </a:r>
            <a:r>
              <a:rPr lang="en-US" sz="2400" i="0" dirty="0" smtClean="0">
                <a:hlinkClick r:id="rId3"/>
              </a:rPr>
              <a:t>/</a:t>
            </a:r>
            <a:r>
              <a:rPr lang="en-US" sz="2400" i="0" dirty="0" smtClean="0"/>
              <a:t> </a:t>
            </a:r>
            <a:endParaRPr lang="en-US" sz="2400" b="0" i="0" u="none" strike="noStrike" cap="none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Tools for Special Needs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2400" i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</a:t>
            </a:r>
            <a:r>
              <a:rPr lang="en-US" sz="2400" i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docs.google.com/document/d/1n4BWpDIDtjdWT5-vdVF0w5wsR6CitJxQeCnjlsFQl9s/edit</a:t>
            </a:r>
            <a:r>
              <a:rPr lang="en-US" sz="2400" i="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en-US" sz="2400" i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Harris-Hillman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Lab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2400" b="0" i="1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http://harris-hillmantechlab.weebly.com/</a:t>
            </a:r>
            <a:r>
              <a:rPr lang="en-US" sz="24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Access Center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2400" b="0" i="1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http://tacnashville.org/</a:t>
            </a:r>
            <a:r>
              <a:rPr lang="en-US" sz="24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4109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1657</TotalTime>
  <Words>101</Words>
  <Application>Microsoft Office PowerPoint</Application>
  <PresentationFormat>Widescreen</PresentationFormat>
  <Paragraphs>33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Source Sans Pro</vt:lpstr>
      <vt:lpstr>Stencil</vt:lpstr>
      <vt:lpstr>Crop</vt:lpstr>
      <vt:lpstr>Assistive Technology Playground</vt:lpstr>
      <vt:lpstr>My Journey with Education and Technology</vt:lpstr>
      <vt:lpstr>Definition</vt:lpstr>
      <vt:lpstr>PowerPoint Presentation</vt:lpstr>
      <vt:lpstr>Google Tools for Special Needs</vt:lpstr>
      <vt:lpstr>3D Objects/Printers</vt:lpstr>
      <vt:lpstr>Assistive Technology Survey</vt:lpstr>
      <vt:lpstr>RESOURCES</vt:lpstr>
      <vt:lpstr>Websites</vt:lpstr>
      <vt:lpstr>PowerPoint Presentation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Playground</dc:title>
  <dc:creator>Windows User</dc:creator>
  <cp:lastModifiedBy>Windows User</cp:lastModifiedBy>
  <cp:revision>10</cp:revision>
  <dcterms:created xsi:type="dcterms:W3CDTF">2017-09-28T13:56:40Z</dcterms:created>
  <dcterms:modified xsi:type="dcterms:W3CDTF">2017-09-29T17:33:44Z</dcterms:modified>
</cp:coreProperties>
</file>