
<file path=[Content_Types].xml><?xml version="1.0" encoding="utf-8"?>
<Types xmlns="http://schemas.openxmlformats.org/package/2006/content-types">
  <Default Extension="png" ContentType="image/png"/>
  <Default Extension="png&amp;ehk=0ii3B2ReHDaeqgqCH73OVQ&amp;r=0&amp;pid=OfficeInsert" ContentType="image/png"/>
  <Default Extension="png&amp;ehk=QTGZKfotg" ContentType="image/png"/>
  <Default Extension="jpg&amp;ehk=QaZfLYYl02yHsn1DFH3Oog&amp;r=0&amp;pid=OfficeInsert" ContentType="image/jpeg"/>
  <Default Extension="ly" ContentType="image/jpeg"/>
  <Default Extension="jpeg" ContentType="image/jpeg"/>
  <Default Extension="jpg&amp;ehk=Bs9XQN7iH71P" ContentType="image/jpeg"/>
  <Default Extension="rels" ContentType="application/vnd.openxmlformats-package.relationships+xml"/>
  <Default Extension="xml" ContentType="application/xml"/>
  <Default Extension="jpg&amp;ehk=31uS0yVl5BUyMTrkxNqoYw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65" r:id="rId5"/>
    <p:sldId id="259" r:id="rId6"/>
    <p:sldId id="260" r:id="rId7"/>
    <p:sldId id="266" r:id="rId8"/>
    <p:sldId id="271" r:id="rId9"/>
    <p:sldId id="263" r:id="rId10"/>
    <p:sldId id="258" r:id="rId11"/>
    <p:sldId id="268" r:id="rId12"/>
    <p:sldId id="269" r:id="rId13"/>
    <p:sldId id="273" r:id="rId14"/>
    <p:sldId id="274" r:id="rId15"/>
    <p:sldId id="272" r:id="rId16"/>
    <p:sldId id="270" r:id="rId17"/>
    <p:sldId id="26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flectionsonlifethusfar.wordpress.com/2013/01/24/portfolio-workshop/" TargetMode="External"/><Relationship Id="rId2" Type="http://schemas.openxmlformats.org/officeDocument/2006/relationships/image" Target="../media/image15.ly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b2d8E1dZjY&amp;t=81s" TargetMode="External"/><Relationship Id="rId2" Type="http://schemas.openxmlformats.org/officeDocument/2006/relationships/hyperlink" Target="https://www.youtube.com/watch?v=auzwH1mK2TY&amp;t=22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enoteforteacher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dershipfreak.wordpress.com/tag/new-hire/" TargetMode="External"/><Relationship Id="rId2" Type="http://schemas.openxmlformats.org/officeDocument/2006/relationships/image" Target="../media/image3.jpg&amp;ehk=Bs9XQN7iH71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solvibrations.com/taking-advantage-of-blended-learning-and-its-transformational-power/" TargetMode="External"/><Relationship Id="rId2" Type="http://schemas.openxmlformats.org/officeDocument/2006/relationships/image" Target="../media/image5.jpg&amp;ehk=31uS0yVl5BUyMTrkxNqoYw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lve4why.org/2015/07/29/bricks-and-clicks-mastering-the-fine-art-of-blended-learning/" TargetMode="External"/><Relationship Id="rId2" Type="http://schemas.openxmlformats.org/officeDocument/2006/relationships/image" Target="../media/image6.png&amp;ehk=0ii3B2ReHDaeqgqCH73OVQ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edgaged.net/2015/04/one-note-laptop.html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&amp;ehk=QTGZKfot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hyperlink" Target="https://empowerstudents.wikispaces.com/Edmodo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8.jpg&amp;ehk=QaZfLYYl02yHsn1DFH3Oog&amp;r=0&amp;pid=OfficeInsert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246E-BCE1-49D7-9B72-35A6F598C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One Note for Blended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1F342-8671-46C0-A598-5E8BD395D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2651326"/>
          </a:xfrm>
        </p:spPr>
        <p:txBody>
          <a:bodyPr>
            <a:normAutofit/>
          </a:bodyPr>
          <a:lstStyle/>
          <a:p>
            <a:r>
              <a:rPr lang="en-US" sz="2400" dirty="0"/>
              <a:t>Tim Carey</a:t>
            </a:r>
          </a:p>
          <a:p>
            <a:r>
              <a:rPr lang="en-US" sz="2400" dirty="0"/>
              <a:t>Instructional Technology Coach</a:t>
            </a:r>
          </a:p>
          <a:p>
            <a:r>
              <a:rPr lang="en-US" sz="2400" dirty="0"/>
              <a:t>Rutherford County Schools</a:t>
            </a:r>
          </a:p>
          <a:p>
            <a:r>
              <a:rPr lang="en-US" sz="2400" dirty="0"/>
              <a:t>@tcarey98</a:t>
            </a:r>
          </a:p>
        </p:txBody>
      </p:sp>
    </p:spTree>
    <p:extLst>
      <p:ext uri="{BB962C8B-B14F-4D97-AF65-F5344CB8AC3E}">
        <p14:creationId xmlns:p14="http://schemas.microsoft.com/office/powerpoint/2010/main" val="34800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BE74E-6682-4A53-AA23-55D5A34D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choose One Note?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0756C-E884-4ADC-A573-A49E632C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635021" cy="3450613"/>
          </a:xfrm>
        </p:spPr>
        <p:txBody>
          <a:bodyPr>
            <a:normAutofit/>
          </a:bodyPr>
          <a:lstStyle/>
          <a:p>
            <a:r>
              <a:rPr lang="en-US" sz="4400" dirty="0"/>
              <a:t>One Note is an online notebook.</a:t>
            </a:r>
          </a:p>
          <a:p>
            <a:r>
              <a:rPr lang="en-US" sz="4400" dirty="0"/>
              <a:t>Start simple, scale up.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3B22FC-E275-43A9-9C8B-B8921038D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97897" y="1853754"/>
            <a:ext cx="4254331" cy="42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895AFE-0AF5-4B51-8C78-2ED3BB79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90487"/>
            <a:ext cx="117919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1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27612-01CD-4FB8-90FE-13A2F8C5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02" y="0"/>
            <a:ext cx="11501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15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54A63-C411-4090-9207-29BEB60C5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771525"/>
            <a:ext cx="11515725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42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070A9-0FA2-48B1-838B-BFCD5BB28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15" y="0"/>
            <a:ext cx="9360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ACE-BDC6-4977-A5F2-3450CED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One Note with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A2D4-D0C8-47A3-897D-444CCBE4C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706" y="2039796"/>
            <a:ext cx="6657704" cy="3915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Device independent.</a:t>
            </a:r>
          </a:p>
          <a:p>
            <a:pPr marL="0" indent="0">
              <a:buNone/>
            </a:pPr>
            <a:r>
              <a:rPr lang="en-US" sz="2800" dirty="0"/>
              <a:t>Supports multiple media types.</a:t>
            </a:r>
          </a:p>
          <a:p>
            <a:pPr marL="0" indent="0">
              <a:buNone/>
            </a:pPr>
            <a:r>
              <a:rPr lang="en-US" sz="2800" dirty="0"/>
              <a:t>Integrated into multiple Microsoft products. (MS Office, Outlook, Office Mix Snip)</a:t>
            </a:r>
          </a:p>
          <a:p>
            <a:pPr marL="0" indent="0">
              <a:buNone/>
            </a:pPr>
            <a:r>
              <a:rPr lang="en-US" sz="2800" dirty="0"/>
              <a:t>Can be accessed and updated from an app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098" name="Picture 2" descr="https://blogs.office.com/wp-content/uploads/2015/03/OneNote-Colllective-Project-1.png">
            <a:extLst>
              <a:ext uri="{FF2B5EF4-FFF2-40B4-BE49-F238E27FC236}">
                <a16:creationId xmlns:a16="http://schemas.microsoft.com/office/drawing/2014/main" id="{D0A536EE-8D52-4A49-BB8F-570143ADD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1" y="2039796"/>
            <a:ext cx="4096092" cy="306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ACE-BDC6-4977-A5F2-3450CED0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697" y="0"/>
            <a:ext cx="9291215" cy="1049235"/>
          </a:xfrm>
          <a:noFill/>
        </p:spPr>
        <p:txBody>
          <a:bodyPr/>
          <a:lstStyle/>
          <a:p>
            <a:r>
              <a:rPr lang="en-US" dirty="0"/>
              <a:t>www.onenoteforteachers.com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56B828-6E4B-4E71-8044-C342D02509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683" y="753824"/>
            <a:ext cx="9661241" cy="588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6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ACE-BDC6-4977-A5F2-3450CED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A2D4-D0C8-47A3-897D-444CCBE4C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How can you integrate this in your classroom?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hurdles do you anticipate while trying to integrate this with your students/PLC?</a:t>
            </a:r>
          </a:p>
        </p:txBody>
      </p:sp>
    </p:spTree>
    <p:extLst>
      <p:ext uri="{BB962C8B-B14F-4D97-AF65-F5344CB8AC3E}">
        <p14:creationId xmlns:p14="http://schemas.microsoft.com/office/powerpoint/2010/main" val="164369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D3ACE-BDC6-4977-A5F2-3450CED0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8A2D4-D0C8-47A3-897D-444CCBE4C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https://www.youtube.com/watch?v=auzwH1mK2TY&amp;t=22s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https://www.youtube.com/watch?v=Mb2d8E1dZjY&amp;t=81s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https://www.onenoteforteachers.com/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738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78275-D11A-4884-A1F4-ECB71927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F794-4096-4722-B167-0A84E195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781559" cy="3450613"/>
          </a:xfrm>
        </p:spPr>
        <p:txBody>
          <a:bodyPr>
            <a:normAutofit/>
          </a:bodyPr>
          <a:lstStyle/>
          <a:p>
            <a:r>
              <a:rPr lang="en-US" sz="2400" dirty="0"/>
              <a:t>Define Blended Learning</a:t>
            </a:r>
          </a:p>
          <a:p>
            <a:r>
              <a:rPr lang="en-US" sz="2400" dirty="0"/>
              <a:t>Define One Note and how it can be used</a:t>
            </a:r>
          </a:p>
          <a:p>
            <a:r>
              <a:rPr lang="en-US" sz="2400" dirty="0"/>
              <a:t>Establish a starting point for using One Note with students</a:t>
            </a:r>
          </a:p>
          <a:p>
            <a:r>
              <a:rPr lang="en-US" sz="2400" dirty="0"/>
              <a:t>Provide resources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0802C-56CA-49A8-A369-67CE5CC51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36491" y="2146831"/>
            <a:ext cx="3867196" cy="29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9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DDA7-DA6B-4AE4-9CED-239E3734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7120-F476-438F-84B0-BBB9FE88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43" y="2492582"/>
            <a:ext cx="9809286" cy="1916580"/>
          </a:xfrm>
        </p:spPr>
        <p:txBody>
          <a:bodyPr>
            <a:normAutofit/>
          </a:bodyPr>
          <a:lstStyle/>
          <a:p>
            <a:r>
              <a:rPr lang="en-US" sz="3200" dirty="0"/>
              <a:t>How are you currently engaging students with technology in your classroom/school/district?</a:t>
            </a:r>
          </a:p>
        </p:txBody>
      </p:sp>
    </p:spTree>
    <p:extLst>
      <p:ext uri="{BB962C8B-B14F-4D97-AF65-F5344CB8AC3E}">
        <p14:creationId xmlns:p14="http://schemas.microsoft.com/office/powerpoint/2010/main" val="174288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DDA7-DA6B-4AE4-9CED-239E3734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Blended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7120-F476-438F-84B0-BBB9FE88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988" y="1853754"/>
            <a:ext cx="9809286" cy="4258947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By integrating both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classroom and online learning</a:t>
            </a:r>
            <a:r>
              <a:rPr lang="en-US" sz="3200" dirty="0"/>
              <a:t>, blended learning models create the opportunity to provide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tailored instruction</a:t>
            </a:r>
            <a:r>
              <a:rPr lang="en-US" sz="3200" dirty="0"/>
              <a:t> at multiple levels, shifting the time, place, and pace of learning to fit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student needs</a:t>
            </a:r>
            <a:r>
              <a:rPr lang="en-US" sz="3200" dirty="0"/>
              <a:t>. </a:t>
            </a:r>
            <a:br>
              <a:rPr lang="en-US" sz="3200" dirty="0"/>
            </a:br>
            <a:br>
              <a:rPr lang="en-US" sz="3200" dirty="0"/>
            </a:br>
            <a:r>
              <a:rPr lang="en-US" sz="2400" i="1" dirty="0"/>
              <a:t>Personalized Learning: Task Force Report </a:t>
            </a:r>
            <a:br>
              <a:rPr lang="en-US" sz="2400" i="1" dirty="0"/>
            </a:br>
            <a:r>
              <a:rPr lang="en-US" sz="2400" i="1" dirty="0"/>
              <a:t>TDOE November 2016</a:t>
            </a:r>
          </a:p>
        </p:txBody>
      </p:sp>
    </p:spTree>
    <p:extLst>
      <p:ext uri="{BB962C8B-B14F-4D97-AF65-F5344CB8AC3E}">
        <p14:creationId xmlns:p14="http://schemas.microsoft.com/office/powerpoint/2010/main" val="169088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reeleyschools.org/cms/lib/CO01001723/Centricity/Domain/47/blended%20learning%20header-01-01-01.png">
            <a:extLst>
              <a:ext uri="{FF2B5EF4-FFF2-40B4-BE49-F238E27FC236}">
                <a16:creationId xmlns:a16="http://schemas.microsoft.com/office/drawing/2014/main" id="{D5E860FC-9068-40BB-8C8B-47A42074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2" y="250520"/>
            <a:ext cx="11404166" cy="64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7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6432F-B440-46EB-BE66-5999AC5E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Blended Learning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41AD0-B155-45FA-8C9F-3424C315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5125" y="2030111"/>
            <a:ext cx="5832624" cy="3332303"/>
          </a:xfrm>
        </p:spPr>
        <p:txBody>
          <a:bodyPr>
            <a:normAutofit/>
          </a:bodyPr>
          <a:lstStyle/>
          <a:p>
            <a:r>
              <a:rPr lang="en-US" dirty="0"/>
              <a:t>It gives students more opportunities to experience class content.</a:t>
            </a:r>
          </a:p>
          <a:p>
            <a:r>
              <a:rPr lang="en-US" dirty="0"/>
              <a:t>It gives teachers more opportunity to focus on students in small group.</a:t>
            </a:r>
          </a:p>
          <a:p>
            <a:r>
              <a:rPr lang="en-US" dirty="0"/>
              <a:t>Learning allows students to learn at their own pace with their own voice.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3A404-B3E8-4E42-ACB8-7D8AA093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443" y="1841245"/>
            <a:ext cx="4942864" cy="37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6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0EABC6-7498-4931-AB09-537BADD06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382" y="1650674"/>
            <a:ext cx="11891607" cy="45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5DDA7-DA6B-4AE4-9CED-239E37349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7120-F476-438F-84B0-BBB9FE886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43" y="2492582"/>
            <a:ext cx="9809286" cy="1916580"/>
          </a:xfrm>
        </p:spPr>
        <p:txBody>
          <a:bodyPr>
            <a:normAutofit/>
          </a:bodyPr>
          <a:lstStyle/>
          <a:p>
            <a:r>
              <a:rPr lang="en-US" sz="3200" dirty="0"/>
              <a:t>What kindergarten strategy can we use introduce blended learning to our classrooms?</a:t>
            </a:r>
          </a:p>
        </p:txBody>
      </p:sp>
    </p:spTree>
    <p:extLst>
      <p:ext uri="{BB962C8B-B14F-4D97-AF65-F5344CB8AC3E}">
        <p14:creationId xmlns:p14="http://schemas.microsoft.com/office/powerpoint/2010/main" val="11768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D571-8A7F-429A-B020-DCF2B6D6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Beginning Blended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B845B-6A4E-4101-A5BE-39B19DEB9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6092"/>
            <a:ext cx="6633641" cy="3450613"/>
          </a:xfrm>
        </p:spPr>
        <p:txBody>
          <a:bodyPr/>
          <a:lstStyle/>
          <a:p>
            <a:r>
              <a:rPr lang="en-US" dirty="0"/>
              <a:t>Choose a </a:t>
            </a:r>
            <a:r>
              <a:rPr lang="en-US" b="1" dirty="0">
                <a:solidFill>
                  <a:schemeClr val="accent1"/>
                </a:solidFill>
              </a:rPr>
              <a:t>Learning Management System </a:t>
            </a:r>
            <a:r>
              <a:rPr lang="en-US" b="1" dirty="0"/>
              <a:t>(LMS) </a:t>
            </a:r>
            <a:r>
              <a:rPr lang="en-US" dirty="0"/>
              <a:t>or platform that suits your classroom needs or environment.</a:t>
            </a:r>
          </a:p>
          <a:p>
            <a:r>
              <a:rPr lang="en-US" dirty="0"/>
              <a:t>Gather and post </a:t>
            </a:r>
            <a:r>
              <a:rPr lang="en-US" dirty="0">
                <a:solidFill>
                  <a:schemeClr val="accent1"/>
                </a:solidFill>
              </a:rPr>
              <a:t>content</a:t>
            </a:r>
            <a:r>
              <a:rPr lang="en-US" dirty="0"/>
              <a:t> (Links, Handouts, Videos)</a:t>
            </a:r>
          </a:p>
          <a:p>
            <a:r>
              <a:rPr lang="en-US" dirty="0"/>
              <a:t>Develop a method for providing </a:t>
            </a:r>
            <a:r>
              <a:rPr lang="en-US" b="1" dirty="0">
                <a:solidFill>
                  <a:schemeClr val="accent1"/>
                </a:solidFill>
              </a:rPr>
              <a:t>feedback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FC69B-9CB8-4659-8152-4AFB09F5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52718" y="4448304"/>
            <a:ext cx="1068046" cy="997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A0306-6A08-416B-BC29-6602D8B33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4453" y="4238025"/>
            <a:ext cx="2677664" cy="715689"/>
          </a:xfrm>
          <a:prstGeom prst="rect">
            <a:avLst/>
          </a:prstGeom>
        </p:spPr>
      </p:pic>
      <p:sp>
        <p:nvSpPr>
          <p:cNvPr id="4" name="AutoShape 2" descr="Image result for google apps for education">
            <a:extLst>
              <a:ext uri="{FF2B5EF4-FFF2-40B4-BE49-F238E27FC236}">
                <a16:creationId xmlns:a16="http://schemas.microsoft.com/office/drawing/2014/main" id="{A2DDF89A-7332-4E4B-A9DA-F2916AFFD3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96652"/>
            <a:ext cx="304800" cy="2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ed.ac.uk/files/styles/panel_breakpoints_theme_uoe_mobile_1x/public/thumbnails/image/office_365_logo_2_0.jpg?itok=5ksUwTCa">
            <a:extLst>
              <a:ext uri="{FF2B5EF4-FFF2-40B4-BE49-F238E27FC236}">
                <a16:creationId xmlns:a16="http://schemas.microsoft.com/office/drawing/2014/main" id="{5ABB1DED-52F5-4DD8-80EA-25BC3F19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7" y="5137484"/>
            <a:ext cx="2037580" cy="90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p9cdn4static.sharpschool.com/UserFiles/Servers/Server_240854/Image/qrschool/goole_apps_for_education1a.png">
            <a:extLst>
              <a:ext uri="{FF2B5EF4-FFF2-40B4-BE49-F238E27FC236}">
                <a16:creationId xmlns:a16="http://schemas.microsoft.com/office/drawing/2014/main" id="{78C10AE3-D073-4357-9F52-9C9D71A7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8" y="4410079"/>
            <a:ext cx="2457450" cy="14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gpatronas.com/wp-content/uploads/2014/11/moodle.jpg">
            <a:extLst>
              <a:ext uri="{FF2B5EF4-FFF2-40B4-BE49-F238E27FC236}">
                <a16:creationId xmlns:a16="http://schemas.microsoft.com/office/drawing/2014/main" id="{18A5360D-2534-4B89-A6BB-875AAF90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96" y="4370604"/>
            <a:ext cx="1367955" cy="101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teachingcenter.wustl.edu/wp-content/uploads/2016/01/Blackboard.jpg">
            <a:extLst>
              <a:ext uri="{FF2B5EF4-FFF2-40B4-BE49-F238E27FC236}">
                <a16:creationId xmlns:a16="http://schemas.microsoft.com/office/drawing/2014/main" id="{E584699E-E966-4ABA-9216-A10DCB25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979" y="4360544"/>
            <a:ext cx="1795152" cy="10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l02212106.schoolwires.net/cms/lib/IL02212106/Centricity/Domain/398/Pearson.jpg">
            <a:extLst>
              <a:ext uri="{FF2B5EF4-FFF2-40B4-BE49-F238E27FC236}">
                <a16:creationId xmlns:a16="http://schemas.microsoft.com/office/drawing/2014/main" id="{19F0F832-6502-42E7-B567-5728377BA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98" y="3581399"/>
            <a:ext cx="2772427" cy="5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it.suny.edu/files/2017/03/Schoology-Logo-Vertical.jpg">
            <a:extLst>
              <a:ext uri="{FF2B5EF4-FFF2-40B4-BE49-F238E27FC236}">
                <a16:creationId xmlns:a16="http://schemas.microsoft.com/office/drawing/2014/main" id="{374F9DAB-70EC-42B9-ABA6-C8EC34D5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421" y="2262152"/>
            <a:ext cx="1558268" cy="108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0284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427</TotalTime>
  <Words>316</Words>
  <Application>Microsoft Office PowerPoint</Application>
  <PresentationFormat>Widescreen</PresentationFormat>
  <Paragraphs>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Rockwell</vt:lpstr>
      <vt:lpstr>Gallery</vt:lpstr>
      <vt:lpstr>One Note for Blended Learning</vt:lpstr>
      <vt:lpstr>Objectives</vt:lpstr>
      <vt:lpstr>Turn and Talk</vt:lpstr>
      <vt:lpstr>What is Blended Learning?</vt:lpstr>
      <vt:lpstr>PowerPoint Presentation</vt:lpstr>
      <vt:lpstr>Why Blended Learning Important?</vt:lpstr>
      <vt:lpstr>PowerPoint Presentation</vt:lpstr>
      <vt:lpstr>Turn and Talk</vt:lpstr>
      <vt:lpstr>Beginning Blended Learning</vt:lpstr>
      <vt:lpstr>Why should I choose One Note?</vt:lpstr>
      <vt:lpstr>PowerPoint Presentation</vt:lpstr>
      <vt:lpstr>PowerPoint Presentation</vt:lpstr>
      <vt:lpstr>PowerPoint Presentation</vt:lpstr>
      <vt:lpstr>PowerPoint Presentation</vt:lpstr>
      <vt:lpstr>Using One Note with students</vt:lpstr>
      <vt:lpstr>www.onenoteforteachers.com</vt:lpstr>
      <vt:lpstr>Turn and Talk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Note for Beginners</dc:title>
  <dc:creator>Timothy Carey</dc:creator>
  <cp:lastModifiedBy>Timothy Carey</cp:lastModifiedBy>
  <cp:revision>18</cp:revision>
  <dcterms:created xsi:type="dcterms:W3CDTF">2017-08-30T19:53:47Z</dcterms:created>
  <dcterms:modified xsi:type="dcterms:W3CDTF">2017-09-28T18:02:45Z</dcterms:modified>
</cp:coreProperties>
</file>