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9" r:id="rId4"/>
    <p:sldMasterId id="2147483680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Advent Pro SemiBold"/>
      <p:regular r:id="rId9"/>
      <p:bold r:id="rId10"/>
    </p:embeddedFont>
    <p:embeddedFont>
      <p:font typeface="Fira Sans Extra Condensed Medium"/>
      <p:regular r:id="rId11"/>
      <p:bold r:id="rId12"/>
      <p:italic r:id="rId13"/>
      <p:boldItalic r:id="rId14"/>
    </p:embeddedFont>
    <p:embeddedFont>
      <p:font typeface="Fira Sans Condensed Medium"/>
      <p:regular r:id="rId15"/>
      <p:bold r:id="rId16"/>
      <p:italic r:id="rId17"/>
      <p:boldItalic r:id="rId18"/>
    </p:embeddedFont>
    <p:embeddedFont>
      <p:font typeface="Advent Pro Medium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dventProMedium-bold.fntdata"/><Relationship Id="rId11" Type="http://schemas.openxmlformats.org/officeDocument/2006/relationships/font" Target="fonts/FiraSansExtraCondensedMedium-regular.fntdata"/><Relationship Id="rId10" Type="http://schemas.openxmlformats.org/officeDocument/2006/relationships/font" Target="fonts/AdventProSemiBold-bold.fntdata"/><Relationship Id="rId13" Type="http://schemas.openxmlformats.org/officeDocument/2006/relationships/font" Target="fonts/FiraSansExtraCondensedMedium-italic.fntdata"/><Relationship Id="rId12" Type="http://schemas.openxmlformats.org/officeDocument/2006/relationships/font" Target="fonts/FiraSansExtraCondensed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dventProSemiBold-regular.fntdata"/><Relationship Id="rId15" Type="http://schemas.openxmlformats.org/officeDocument/2006/relationships/font" Target="fonts/FiraSansCondensedMedium-regular.fntdata"/><Relationship Id="rId14" Type="http://schemas.openxmlformats.org/officeDocument/2006/relationships/font" Target="fonts/FiraSansExtraCondensedMedium-boldItalic.fntdata"/><Relationship Id="rId17" Type="http://schemas.openxmlformats.org/officeDocument/2006/relationships/font" Target="fonts/FiraSansCondensedMedium-italic.fntdata"/><Relationship Id="rId16" Type="http://schemas.openxmlformats.org/officeDocument/2006/relationships/font" Target="fonts/FiraSansCondensedMedium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AdventPro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FiraSansCondensedMedium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9da6f3900f_0_4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9da6f3900f_0_4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9da6f3900f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9da6f3900f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657225" y="887450"/>
            <a:ext cx="45174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720000" y="2835275"/>
            <a:ext cx="3295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C4587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/>
          <p:nvPr>
            <p:ph type="ctrTitle"/>
          </p:nvPr>
        </p:nvSpPr>
        <p:spPr>
          <a:xfrm>
            <a:off x="605842" y="2880025"/>
            <a:ext cx="2622000" cy="8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5"/>
          <p:cNvSpPr txBox="1"/>
          <p:nvPr>
            <p:ph idx="1" type="subTitle"/>
          </p:nvPr>
        </p:nvSpPr>
        <p:spPr>
          <a:xfrm>
            <a:off x="605842" y="3554700"/>
            <a:ext cx="2357100" cy="10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hasCustomPrompt="1" idx="2" type="title"/>
          </p:nvPr>
        </p:nvSpPr>
        <p:spPr>
          <a:xfrm>
            <a:off x="896550" y="990225"/>
            <a:ext cx="10923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/>
          <p:nvPr>
            <p:ph idx="1" type="body"/>
          </p:nvPr>
        </p:nvSpPr>
        <p:spPr>
          <a:xfrm>
            <a:off x="4562475" y="1679175"/>
            <a:ext cx="3724200" cy="20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p16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ctrTitle"/>
          </p:nvPr>
        </p:nvSpPr>
        <p:spPr>
          <a:xfrm>
            <a:off x="1400175" y="2262605"/>
            <a:ext cx="9822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65" name="Google Shape;65;p17"/>
          <p:cNvSpPr txBox="1"/>
          <p:nvPr>
            <p:ph idx="1" type="subTitle"/>
          </p:nvPr>
        </p:nvSpPr>
        <p:spPr>
          <a:xfrm>
            <a:off x="1400175" y="2810800"/>
            <a:ext cx="2620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6" name="Google Shape;66;p17"/>
          <p:cNvSpPr txBox="1"/>
          <p:nvPr>
            <p:ph idx="2" type="ctrTitle"/>
          </p:nvPr>
        </p:nvSpPr>
        <p:spPr>
          <a:xfrm>
            <a:off x="5038725" y="2262605"/>
            <a:ext cx="1137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3" type="subTitle"/>
          </p:nvPr>
        </p:nvSpPr>
        <p:spPr>
          <a:xfrm>
            <a:off x="5038725" y="2810800"/>
            <a:ext cx="27375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4" type="ctrTitle"/>
          </p:nvPr>
        </p:nvSpPr>
        <p:spPr>
          <a:xfrm>
            <a:off x="618825" y="411675"/>
            <a:ext cx="461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idx="1" type="body"/>
          </p:nvPr>
        </p:nvSpPr>
        <p:spPr>
          <a:xfrm>
            <a:off x="618306" y="2199025"/>
            <a:ext cx="19059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9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8" name="Google Shape;78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idx="1" type="body"/>
          </p:nvPr>
        </p:nvSpPr>
        <p:spPr>
          <a:xfrm>
            <a:off x="3562550" y="4184544"/>
            <a:ext cx="49452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lt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4"/>
          <p:cNvSpPr txBox="1"/>
          <p:nvPr>
            <p:ph type="ctrTitle"/>
          </p:nvPr>
        </p:nvSpPr>
        <p:spPr>
          <a:xfrm>
            <a:off x="1029526" y="1743250"/>
            <a:ext cx="3028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87" name="Google Shape;87;p24"/>
          <p:cNvSpPr txBox="1"/>
          <p:nvPr>
            <p:ph idx="1" type="subTitle"/>
          </p:nvPr>
        </p:nvSpPr>
        <p:spPr>
          <a:xfrm>
            <a:off x="1029526" y="2152575"/>
            <a:ext cx="24282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8" name="Google Shape;88;p24"/>
          <p:cNvSpPr txBox="1"/>
          <p:nvPr>
            <p:ph hasCustomPrompt="1" idx="2" type="title"/>
          </p:nvPr>
        </p:nvSpPr>
        <p:spPr>
          <a:xfrm>
            <a:off x="1029532" y="1292393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24"/>
          <p:cNvSpPr txBox="1"/>
          <p:nvPr>
            <p:ph idx="3" type="ctrTitle"/>
          </p:nvPr>
        </p:nvSpPr>
        <p:spPr>
          <a:xfrm>
            <a:off x="2199427" y="3354287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90" name="Google Shape;90;p24"/>
          <p:cNvSpPr txBox="1"/>
          <p:nvPr>
            <p:ph idx="4" type="subTitle"/>
          </p:nvPr>
        </p:nvSpPr>
        <p:spPr>
          <a:xfrm>
            <a:off x="2023027" y="3766755"/>
            <a:ext cx="24282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1" name="Google Shape;91;p24"/>
          <p:cNvSpPr txBox="1"/>
          <p:nvPr>
            <p:ph hasCustomPrompt="1" idx="5" type="title"/>
          </p:nvPr>
        </p:nvSpPr>
        <p:spPr>
          <a:xfrm>
            <a:off x="2697427" y="2899055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24"/>
          <p:cNvSpPr txBox="1"/>
          <p:nvPr>
            <p:ph idx="6" type="ctrTitle"/>
          </p:nvPr>
        </p:nvSpPr>
        <p:spPr>
          <a:xfrm>
            <a:off x="618825" y="411675"/>
            <a:ext cx="45762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93" name="Google Shape;93;p24"/>
          <p:cNvSpPr txBox="1"/>
          <p:nvPr>
            <p:ph idx="7" type="ctrTitle"/>
          </p:nvPr>
        </p:nvSpPr>
        <p:spPr>
          <a:xfrm>
            <a:off x="4571997" y="1743250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94" name="Google Shape;94;p24"/>
          <p:cNvSpPr txBox="1"/>
          <p:nvPr>
            <p:ph idx="8" type="subTitle"/>
          </p:nvPr>
        </p:nvSpPr>
        <p:spPr>
          <a:xfrm>
            <a:off x="4572001" y="2152575"/>
            <a:ext cx="24282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5" name="Google Shape;95;p24"/>
          <p:cNvSpPr txBox="1"/>
          <p:nvPr>
            <p:ph hasCustomPrompt="1" idx="9" type="title"/>
          </p:nvPr>
        </p:nvSpPr>
        <p:spPr>
          <a:xfrm>
            <a:off x="4572007" y="1292393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6" name="Google Shape;96;p24"/>
          <p:cNvSpPr txBox="1"/>
          <p:nvPr>
            <p:ph idx="13" type="ctrTitle"/>
          </p:nvPr>
        </p:nvSpPr>
        <p:spPr>
          <a:xfrm>
            <a:off x="5889577" y="3354287"/>
            <a:ext cx="22518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dvent Pro SemiBold"/>
              <a:buNone/>
              <a:defRPr sz="1200">
                <a:solidFill>
                  <a:srgbClr val="000000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9pPr>
          </a:lstStyle>
          <a:p/>
        </p:txBody>
      </p:sp>
      <p:sp>
        <p:nvSpPr>
          <p:cNvPr id="97" name="Google Shape;97;p24"/>
          <p:cNvSpPr txBox="1"/>
          <p:nvPr>
            <p:ph idx="14" type="subTitle"/>
          </p:nvPr>
        </p:nvSpPr>
        <p:spPr>
          <a:xfrm>
            <a:off x="5713177" y="3766755"/>
            <a:ext cx="2428200" cy="57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8" name="Google Shape;98;p24"/>
          <p:cNvSpPr txBox="1"/>
          <p:nvPr>
            <p:ph hasCustomPrompt="1" idx="15" type="title"/>
          </p:nvPr>
        </p:nvSpPr>
        <p:spPr>
          <a:xfrm>
            <a:off x="6387577" y="2899055"/>
            <a:ext cx="1753800" cy="57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type="ctrTitle"/>
          </p:nvPr>
        </p:nvSpPr>
        <p:spPr>
          <a:xfrm>
            <a:off x="5364400" y="2113650"/>
            <a:ext cx="2655600" cy="64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1" name="Google Shape;101;p25"/>
          <p:cNvSpPr txBox="1"/>
          <p:nvPr>
            <p:ph idx="1" type="subTitle"/>
          </p:nvPr>
        </p:nvSpPr>
        <p:spPr>
          <a:xfrm>
            <a:off x="5364400" y="1002325"/>
            <a:ext cx="3039300" cy="117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2" name="Google Shape;102;p25"/>
          <p:cNvSpPr txBox="1"/>
          <p:nvPr>
            <p:ph idx="2" type="ctrTitle"/>
          </p:nvPr>
        </p:nvSpPr>
        <p:spPr>
          <a:xfrm>
            <a:off x="5364400" y="3902795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3" name="Google Shape;103;p25"/>
          <p:cNvSpPr txBox="1"/>
          <p:nvPr>
            <p:ph idx="3" type="subTitle"/>
          </p:nvPr>
        </p:nvSpPr>
        <p:spPr>
          <a:xfrm>
            <a:off x="5364400" y="2798875"/>
            <a:ext cx="3039300" cy="117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ctrTitle"/>
          </p:nvPr>
        </p:nvSpPr>
        <p:spPr>
          <a:xfrm>
            <a:off x="1349089" y="292260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" type="subTitle"/>
          </p:nvPr>
        </p:nvSpPr>
        <p:spPr>
          <a:xfrm>
            <a:off x="1349101" y="3491100"/>
            <a:ext cx="1881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7" name="Google Shape;107;p26"/>
          <p:cNvSpPr txBox="1"/>
          <p:nvPr>
            <p:ph idx="2" type="ctrTitle"/>
          </p:nvPr>
        </p:nvSpPr>
        <p:spPr>
          <a:xfrm>
            <a:off x="3628222" y="292260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8" name="Google Shape;108;p26"/>
          <p:cNvSpPr txBox="1"/>
          <p:nvPr>
            <p:ph idx="3" type="subTitle"/>
          </p:nvPr>
        </p:nvSpPr>
        <p:spPr>
          <a:xfrm>
            <a:off x="3628234" y="3491100"/>
            <a:ext cx="1881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09" name="Google Shape;109;p26"/>
          <p:cNvSpPr txBox="1"/>
          <p:nvPr>
            <p:ph idx="4" type="ctrTitle"/>
          </p:nvPr>
        </p:nvSpPr>
        <p:spPr>
          <a:xfrm>
            <a:off x="5914222" y="292260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10" name="Google Shape;110;p26"/>
          <p:cNvSpPr txBox="1"/>
          <p:nvPr>
            <p:ph idx="5" type="subTitle"/>
          </p:nvPr>
        </p:nvSpPr>
        <p:spPr>
          <a:xfrm>
            <a:off x="5914234" y="3491100"/>
            <a:ext cx="1881300" cy="111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1" name="Google Shape;111;p26"/>
          <p:cNvSpPr txBox="1"/>
          <p:nvPr>
            <p:ph idx="6"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ctrTitle"/>
          </p:nvPr>
        </p:nvSpPr>
        <p:spPr>
          <a:xfrm>
            <a:off x="1196689" y="154975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14" name="Google Shape;114;p27"/>
          <p:cNvSpPr txBox="1"/>
          <p:nvPr>
            <p:ph idx="1" type="subTitle"/>
          </p:nvPr>
        </p:nvSpPr>
        <p:spPr>
          <a:xfrm>
            <a:off x="1038125" y="2118250"/>
            <a:ext cx="22005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5" name="Google Shape;115;p27"/>
          <p:cNvSpPr txBox="1"/>
          <p:nvPr>
            <p:ph idx="2" type="ctrTitle"/>
          </p:nvPr>
        </p:nvSpPr>
        <p:spPr>
          <a:xfrm>
            <a:off x="3628222" y="154975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16" name="Google Shape;116;p27"/>
          <p:cNvSpPr txBox="1"/>
          <p:nvPr>
            <p:ph idx="3" type="subTitle"/>
          </p:nvPr>
        </p:nvSpPr>
        <p:spPr>
          <a:xfrm>
            <a:off x="3533612" y="2118250"/>
            <a:ext cx="20706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7" name="Google Shape;117;p27"/>
          <p:cNvSpPr txBox="1"/>
          <p:nvPr>
            <p:ph idx="4" type="ctrTitle"/>
          </p:nvPr>
        </p:nvSpPr>
        <p:spPr>
          <a:xfrm>
            <a:off x="6085468" y="154975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18" name="Google Shape;118;p27"/>
          <p:cNvSpPr txBox="1"/>
          <p:nvPr>
            <p:ph idx="5" type="subTitle"/>
          </p:nvPr>
        </p:nvSpPr>
        <p:spPr>
          <a:xfrm>
            <a:off x="5890768" y="2118250"/>
            <a:ext cx="22707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9" name="Google Shape;119;p27"/>
          <p:cNvSpPr txBox="1"/>
          <p:nvPr>
            <p:ph idx="6" type="ctrTitle"/>
          </p:nvPr>
        </p:nvSpPr>
        <p:spPr>
          <a:xfrm>
            <a:off x="1185326" y="3333595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20" name="Google Shape;120;p27"/>
          <p:cNvSpPr txBox="1"/>
          <p:nvPr>
            <p:ph idx="7" type="subTitle"/>
          </p:nvPr>
        </p:nvSpPr>
        <p:spPr>
          <a:xfrm>
            <a:off x="1024850" y="3895327"/>
            <a:ext cx="22005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8" type="ctrTitle"/>
          </p:nvPr>
        </p:nvSpPr>
        <p:spPr>
          <a:xfrm>
            <a:off x="3616859" y="3333595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22" name="Google Shape;122;p27"/>
          <p:cNvSpPr txBox="1"/>
          <p:nvPr>
            <p:ph idx="9" type="subTitle"/>
          </p:nvPr>
        </p:nvSpPr>
        <p:spPr>
          <a:xfrm>
            <a:off x="3522224" y="3895327"/>
            <a:ext cx="20706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3" name="Google Shape;123;p27"/>
          <p:cNvSpPr txBox="1"/>
          <p:nvPr>
            <p:ph idx="13" type="ctrTitle"/>
          </p:nvPr>
        </p:nvSpPr>
        <p:spPr>
          <a:xfrm>
            <a:off x="6085468" y="3333595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24" name="Google Shape;124;p27"/>
          <p:cNvSpPr txBox="1"/>
          <p:nvPr>
            <p:ph idx="14" type="subTitle"/>
          </p:nvPr>
        </p:nvSpPr>
        <p:spPr>
          <a:xfrm>
            <a:off x="5890768" y="3895327"/>
            <a:ext cx="22707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5" name="Google Shape;125;p27"/>
          <p:cNvSpPr txBox="1"/>
          <p:nvPr>
            <p:ph idx="15"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2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/>
          <p:nvPr>
            <p:ph type="ctrTitle"/>
          </p:nvPr>
        </p:nvSpPr>
        <p:spPr>
          <a:xfrm>
            <a:off x="691835" y="95930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28" name="Google Shape;128;p28"/>
          <p:cNvSpPr txBox="1"/>
          <p:nvPr>
            <p:ph idx="1" type="subTitle"/>
          </p:nvPr>
        </p:nvSpPr>
        <p:spPr>
          <a:xfrm>
            <a:off x="691835" y="1451600"/>
            <a:ext cx="18813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9" name="Google Shape;129;p28"/>
          <p:cNvSpPr txBox="1"/>
          <p:nvPr>
            <p:ph idx="2" type="ctrTitle"/>
          </p:nvPr>
        </p:nvSpPr>
        <p:spPr>
          <a:xfrm>
            <a:off x="2970962" y="95930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30" name="Google Shape;130;p28"/>
          <p:cNvSpPr txBox="1"/>
          <p:nvPr>
            <p:ph idx="3" type="subTitle"/>
          </p:nvPr>
        </p:nvSpPr>
        <p:spPr>
          <a:xfrm>
            <a:off x="2970970" y="1451600"/>
            <a:ext cx="1881300" cy="84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1" name="Google Shape;131;p28"/>
          <p:cNvSpPr txBox="1"/>
          <p:nvPr>
            <p:ph idx="4" type="ctrTitle"/>
          </p:nvPr>
        </p:nvSpPr>
        <p:spPr>
          <a:xfrm>
            <a:off x="4284862" y="3513999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32" name="Google Shape;132;p28"/>
          <p:cNvSpPr txBox="1"/>
          <p:nvPr>
            <p:ph idx="5" type="subTitle"/>
          </p:nvPr>
        </p:nvSpPr>
        <p:spPr>
          <a:xfrm>
            <a:off x="4183125" y="4006299"/>
            <a:ext cx="20847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3" name="Google Shape;133;p28"/>
          <p:cNvSpPr txBox="1"/>
          <p:nvPr>
            <p:ph idx="6" type="ctrTitle"/>
          </p:nvPr>
        </p:nvSpPr>
        <p:spPr>
          <a:xfrm>
            <a:off x="6570862" y="3513999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Fira Sans Condensed Medium"/>
              <a:buNone/>
              <a:defRPr sz="18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34" name="Google Shape;134;p28"/>
          <p:cNvSpPr txBox="1"/>
          <p:nvPr>
            <p:ph idx="7" type="subTitle"/>
          </p:nvPr>
        </p:nvSpPr>
        <p:spPr>
          <a:xfrm>
            <a:off x="6570875" y="4006299"/>
            <a:ext cx="18813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5" name="Google Shape;135;p28"/>
          <p:cNvSpPr txBox="1"/>
          <p:nvPr>
            <p:ph idx="8"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2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 txBox="1"/>
          <p:nvPr>
            <p:ph type="ctrTitle"/>
          </p:nvPr>
        </p:nvSpPr>
        <p:spPr>
          <a:xfrm>
            <a:off x="719990" y="133440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8" name="Google Shape;138;p29"/>
          <p:cNvSpPr txBox="1"/>
          <p:nvPr>
            <p:ph idx="1" type="subTitle"/>
          </p:nvPr>
        </p:nvSpPr>
        <p:spPr>
          <a:xfrm>
            <a:off x="791025" y="2019400"/>
            <a:ext cx="16566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9" name="Google Shape;139;p29"/>
          <p:cNvSpPr txBox="1"/>
          <p:nvPr>
            <p:ph idx="2" type="ctrTitle"/>
          </p:nvPr>
        </p:nvSpPr>
        <p:spPr>
          <a:xfrm>
            <a:off x="2682548" y="1334400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0" name="Google Shape;140;p29"/>
          <p:cNvSpPr txBox="1"/>
          <p:nvPr>
            <p:ph idx="3" type="subTitle"/>
          </p:nvPr>
        </p:nvSpPr>
        <p:spPr>
          <a:xfrm>
            <a:off x="2957729" y="2019400"/>
            <a:ext cx="18813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1" name="Google Shape;141;p29"/>
          <p:cNvSpPr txBox="1"/>
          <p:nvPr>
            <p:ph idx="4" type="ctrTitle"/>
          </p:nvPr>
        </p:nvSpPr>
        <p:spPr>
          <a:xfrm>
            <a:off x="719998" y="2861525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2" name="Google Shape;142;p29"/>
          <p:cNvSpPr txBox="1"/>
          <p:nvPr>
            <p:ph idx="5" type="subTitle"/>
          </p:nvPr>
        </p:nvSpPr>
        <p:spPr>
          <a:xfrm>
            <a:off x="678600" y="3546525"/>
            <a:ext cx="18813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3" name="Google Shape;143;p29"/>
          <p:cNvSpPr txBox="1"/>
          <p:nvPr>
            <p:ph idx="6" type="ctrTitle"/>
          </p:nvPr>
        </p:nvSpPr>
        <p:spPr>
          <a:xfrm>
            <a:off x="2689423" y="2861525"/>
            <a:ext cx="1881300" cy="644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4" name="Google Shape;144;p29"/>
          <p:cNvSpPr txBox="1"/>
          <p:nvPr>
            <p:ph idx="7" type="subTitle"/>
          </p:nvPr>
        </p:nvSpPr>
        <p:spPr>
          <a:xfrm>
            <a:off x="3076950" y="3546525"/>
            <a:ext cx="16566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45" name="Google Shape;145;p29"/>
          <p:cNvSpPr txBox="1"/>
          <p:nvPr>
            <p:ph idx="8"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/>
          <p:nvPr>
            <p:ph type="title"/>
          </p:nvPr>
        </p:nvSpPr>
        <p:spPr>
          <a:xfrm>
            <a:off x="630950" y="1042004"/>
            <a:ext cx="2749800" cy="112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48" name="Google Shape;148;p30"/>
          <p:cNvSpPr txBox="1"/>
          <p:nvPr>
            <p:ph idx="1" type="subTitle"/>
          </p:nvPr>
        </p:nvSpPr>
        <p:spPr>
          <a:xfrm>
            <a:off x="630950" y="2001550"/>
            <a:ext cx="2960400" cy="135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49" name="Google Shape;149;p30"/>
          <p:cNvSpPr txBox="1"/>
          <p:nvPr/>
        </p:nvSpPr>
        <p:spPr>
          <a:xfrm>
            <a:off x="621200" y="3592806"/>
            <a:ext cx="4186500" cy="93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CREDITS: This presentation template was created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, including icons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accent1"/>
                </a:solidFill>
                <a:latin typeface="Muli"/>
                <a:ea typeface="Muli"/>
                <a:cs typeface="Muli"/>
                <a:sym typeface="Muli"/>
              </a:rPr>
              <a:t>, and infographics &amp; images by </a:t>
            </a:r>
            <a:r>
              <a:rPr lang="en" sz="1000">
                <a:solidFill>
                  <a:schemeClr val="lt1"/>
                </a:solidFill>
                <a:uFill>
                  <a:noFill/>
                </a:uFill>
                <a:latin typeface="Muli"/>
                <a:ea typeface="Muli"/>
                <a:cs typeface="Muli"/>
                <a:sym typeface="Mul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000">
              <a:solidFill>
                <a:schemeClr val="lt1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4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/>
          <p:nvPr>
            <p:ph idx="1" type="body"/>
          </p:nvPr>
        </p:nvSpPr>
        <p:spPr>
          <a:xfrm>
            <a:off x="597375" y="1063525"/>
            <a:ext cx="39087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Livvic Light"/>
              <a:buChar char="●"/>
              <a:defRPr sz="12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Font typeface="Nunito Light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Font typeface="Nunito Light"/>
              <a:buChar char="■"/>
              <a:defRPr/>
            </a:lvl9pPr>
          </a:lstStyle>
          <a:p/>
        </p:txBody>
      </p:sp>
      <p:sp>
        <p:nvSpPr>
          <p:cNvPr id="152" name="Google Shape;152;p31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None/>
              <a:defRPr sz="1800">
                <a:solidFill>
                  <a:srgbClr val="D9D9D9"/>
                </a:solidFill>
              </a:defRPr>
            </a:lvl9pPr>
          </a:lstStyle>
          <a:p/>
        </p:txBody>
      </p:sp>
      <p:sp>
        <p:nvSpPr>
          <p:cNvPr id="153" name="Google Shape;153;p31"/>
          <p:cNvSpPr txBox="1"/>
          <p:nvPr>
            <p:ph idx="2" type="body"/>
          </p:nvPr>
        </p:nvSpPr>
        <p:spPr>
          <a:xfrm>
            <a:off x="4690125" y="1063525"/>
            <a:ext cx="3908700" cy="37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5D37"/>
              </a:buClr>
              <a:buSzPts val="1000"/>
              <a:buFont typeface="Livvic Light"/>
              <a:buChar char="●"/>
              <a:defRPr sz="12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○"/>
              <a:defRPr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■"/>
              <a:defRPr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Clr>
                <a:srgbClr val="FFC800"/>
              </a:buClr>
              <a:buSzPts val="1000"/>
              <a:buFont typeface="Nunito Light"/>
              <a:buChar char="●"/>
              <a:defRPr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●"/>
              <a:defRPr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Nunito Light"/>
              <a:buChar char="○"/>
              <a:defRPr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0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3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C1E0FB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Medium"/>
              <a:buNone/>
              <a:defRPr sz="2800"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Medium"/>
              <a:buNone/>
              <a:defRPr sz="2800"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Medium"/>
              <a:buNone/>
              <a:defRPr sz="2800"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Medium"/>
              <a:buNone/>
              <a:defRPr sz="2800"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Medium"/>
              <a:buNone/>
              <a:defRPr sz="2800"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Medium"/>
              <a:buNone/>
              <a:defRPr sz="2800"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Medium"/>
              <a:buNone/>
              <a:defRPr sz="2800"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Medium"/>
              <a:buNone/>
              <a:defRPr sz="2800"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dvent Pro Medium"/>
              <a:buNone/>
              <a:defRPr sz="2800">
                <a:solidFill>
                  <a:schemeClr val="dk1"/>
                </a:solidFill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uli"/>
              <a:buChar char="●"/>
              <a:defRPr sz="1800"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●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uli"/>
              <a:buChar char="○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uli"/>
              <a:buChar char="■"/>
              <a:defRPr>
                <a:solidFill>
                  <a:schemeClr val="dk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 txBox="1"/>
          <p:nvPr>
            <p:ph idx="8" type="ctrTitle"/>
          </p:nvPr>
        </p:nvSpPr>
        <p:spPr>
          <a:xfrm>
            <a:off x="593331" y="411675"/>
            <a:ext cx="5888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 to Teach on 2 Planes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161" name="Google Shape;161;p34"/>
          <p:cNvSpPr/>
          <p:nvPr/>
        </p:nvSpPr>
        <p:spPr>
          <a:xfrm>
            <a:off x="-12" y="3596719"/>
            <a:ext cx="3010764" cy="1583080"/>
          </a:xfrm>
          <a:custGeom>
            <a:rect b="b" l="l" r="r" t="t"/>
            <a:pathLst>
              <a:path extrusionOk="0" h="42899" w="81587">
                <a:moveTo>
                  <a:pt x="8491" y="0"/>
                </a:moveTo>
                <a:cubicBezTo>
                  <a:pt x="8327" y="0"/>
                  <a:pt x="8162" y="5"/>
                  <a:pt x="7997" y="14"/>
                </a:cubicBezTo>
                <a:cubicBezTo>
                  <a:pt x="3515" y="273"/>
                  <a:pt x="0" y="3992"/>
                  <a:pt x="0" y="8488"/>
                </a:cubicBezTo>
                <a:lnTo>
                  <a:pt x="0" y="42899"/>
                </a:lnTo>
                <a:lnTo>
                  <a:pt x="76396" y="42899"/>
                </a:lnTo>
                <a:cubicBezTo>
                  <a:pt x="79271" y="42899"/>
                  <a:pt x="81586" y="40569"/>
                  <a:pt x="81586" y="37708"/>
                </a:cubicBezTo>
                <a:cubicBezTo>
                  <a:pt x="81586" y="34834"/>
                  <a:pt x="79257" y="32518"/>
                  <a:pt x="76396" y="32518"/>
                </a:cubicBezTo>
                <a:cubicBezTo>
                  <a:pt x="76287" y="32518"/>
                  <a:pt x="76178" y="32518"/>
                  <a:pt x="76083" y="32532"/>
                </a:cubicBezTo>
                <a:cubicBezTo>
                  <a:pt x="75252" y="29753"/>
                  <a:pt x="72922" y="27696"/>
                  <a:pt x="70062" y="27219"/>
                </a:cubicBezTo>
                <a:cubicBezTo>
                  <a:pt x="69355" y="24721"/>
                  <a:pt x="67113" y="23227"/>
                  <a:pt x="64783" y="23227"/>
                </a:cubicBezTo>
                <a:cubicBezTo>
                  <a:pt x="63657" y="23227"/>
                  <a:pt x="62510" y="23576"/>
                  <a:pt x="61507" y="24331"/>
                </a:cubicBezTo>
                <a:cubicBezTo>
                  <a:pt x="61207" y="24127"/>
                  <a:pt x="60894" y="23950"/>
                  <a:pt x="60580" y="23786"/>
                </a:cubicBezTo>
                <a:cubicBezTo>
                  <a:pt x="59327" y="22424"/>
                  <a:pt x="57610" y="21606"/>
                  <a:pt x="55771" y="21484"/>
                </a:cubicBezTo>
                <a:cubicBezTo>
                  <a:pt x="55826" y="21171"/>
                  <a:pt x="55867" y="20857"/>
                  <a:pt x="55894" y="20544"/>
                </a:cubicBezTo>
                <a:cubicBezTo>
                  <a:pt x="55908" y="20380"/>
                  <a:pt x="55908" y="20217"/>
                  <a:pt x="55908" y="20053"/>
                </a:cubicBezTo>
                <a:cubicBezTo>
                  <a:pt x="55908" y="17111"/>
                  <a:pt x="54150" y="14441"/>
                  <a:pt x="51439" y="13283"/>
                </a:cubicBezTo>
                <a:cubicBezTo>
                  <a:pt x="50507" y="12883"/>
                  <a:pt x="49520" y="12687"/>
                  <a:pt x="48540" y="12687"/>
                </a:cubicBezTo>
                <a:cubicBezTo>
                  <a:pt x="46686" y="12687"/>
                  <a:pt x="44856" y="13386"/>
                  <a:pt x="43456" y="14713"/>
                </a:cubicBezTo>
                <a:cubicBezTo>
                  <a:pt x="43211" y="14945"/>
                  <a:pt x="42980" y="15204"/>
                  <a:pt x="42762" y="15476"/>
                </a:cubicBezTo>
                <a:cubicBezTo>
                  <a:pt x="42653" y="15299"/>
                  <a:pt x="42530" y="15122"/>
                  <a:pt x="42408" y="14959"/>
                </a:cubicBezTo>
                <a:cubicBezTo>
                  <a:pt x="41726" y="14059"/>
                  <a:pt x="40827" y="13365"/>
                  <a:pt x="39792" y="12942"/>
                </a:cubicBezTo>
                <a:cubicBezTo>
                  <a:pt x="39288" y="12724"/>
                  <a:pt x="38743" y="12588"/>
                  <a:pt x="38198" y="12520"/>
                </a:cubicBezTo>
                <a:cubicBezTo>
                  <a:pt x="37914" y="12481"/>
                  <a:pt x="37629" y="12461"/>
                  <a:pt x="37346" y="12461"/>
                </a:cubicBezTo>
                <a:cubicBezTo>
                  <a:pt x="36458" y="12461"/>
                  <a:pt x="35581" y="12653"/>
                  <a:pt x="34765" y="13024"/>
                </a:cubicBezTo>
                <a:cubicBezTo>
                  <a:pt x="34397" y="12697"/>
                  <a:pt x="33989" y="12398"/>
                  <a:pt x="33580" y="12139"/>
                </a:cubicBezTo>
                <a:cubicBezTo>
                  <a:pt x="33171" y="11907"/>
                  <a:pt x="32749" y="11689"/>
                  <a:pt x="32313" y="11512"/>
                </a:cubicBezTo>
                <a:cubicBezTo>
                  <a:pt x="31278" y="11099"/>
                  <a:pt x="30186" y="10895"/>
                  <a:pt x="29099" y="10895"/>
                </a:cubicBezTo>
                <a:cubicBezTo>
                  <a:pt x="27424" y="10895"/>
                  <a:pt x="25759" y="11379"/>
                  <a:pt x="24330" y="12329"/>
                </a:cubicBezTo>
                <a:cubicBezTo>
                  <a:pt x="24289" y="9428"/>
                  <a:pt x="21933" y="7085"/>
                  <a:pt x="19031" y="7085"/>
                </a:cubicBezTo>
                <a:cubicBezTo>
                  <a:pt x="18295" y="7085"/>
                  <a:pt x="17573" y="7235"/>
                  <a:pt x="16906" y="7521"/>
                </a:cubicBezTo>
                <a:cubicBezTo>
                  <a:pt x="16420" y="3217"/>
                  <a:pt x="12776" y="0"/>
                  <a:pt x="84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2" name="Google Shape;162;p34"/>
          <p:cNvGrpSpPr/>
          <p:nvPr/>
        </p:nvGrpSpPr>
        <p:grpSpPr>
          <a:xfrm>
            <a:off x="5426104" y="196991"/>
            <a:ext cx="3518868" cy="1254613"/>
            <a:chOff x="765979" y="3083441"/>
            <a:chExt cx="3518868" cy="1254613"/>
          </a:xfrm>
        </p:grpSpPr>
        <p:grpSp>
          <p:nvGrpSpPr>
            <p:cNvPr id="163" name="Google Shape;163;p34"/>
            <p:cNvGrpSpPr/>
            <p:nvPr/>
          </p:nvGrpSpPr>
          <p:grpSpPr>
            <a:xfrm>
              <a:off x="765979" y="3585041"/>
              <a:ext cx="3518868" cy="753013"/>
              <a:chOff x="5703550" y="3997650"/>
              <a:chExt cx="5242652" cy="1394210"/>
            </a:xfrm>
          </p:grpSpPr>
          <p:sp>
            <p:nvSpPr>
              <p:cNvPr id="164" name="Google Shape;164;p34"/>
              <p:cNvSpPr/>
              <p:nvPr/>
            </p:nvSpPr>
            <p:spPr>
              <a:xfrm>
                <a:off x="8092864" y="5081599"/>
                <a:ext cx="110708" cy="74583"/>
              </a:xfrm>
              <a:custGeom>
                <a:rect b="b" l="l" r="r" t="t"/>
                <a:pathLst>
                  <a:path extrusionOk="0" h="832" w="1235">
                    <a:moveTo>
                      <a:pt x="201" y="0"/>
                    </a:moveTo>
                    <a:cubicBezTo>
                      <a:pt x="80" y="0"/>
                      <a:pt x="0" y="165"/>
                      <a:pt x="117" y="256"/>
                    </a:cubicBezTo>
                    <a:lnTo>
                      <a:pt x="1005" y="809"/>
                    </a:lnTo>
                    <a:cubicBezTo>
                      <a:pt x="1029" y="824"/>
                      <a:pt x="1055" y="831"/>
                      <a:pt x="1082" y="831"/>
                    </a:cubicBezTo>
                    <a:cubicBezTo>
                      <a:pt x="1128" y="831"/>
                      <a:pt x="1173" y="809"/>
                      <a:pt x="1199" y="768"/>
                    </a:cubicBezTo>
                    <a:lnTo>
                      <a:pt x="1193" y="768"/>
                    </a:lnTo>
                    <a:cubicBezTo>
                      <a:pt x="1235" y="697"/>
                      <a:pt x="1217" y="615"/>
                      <a:pt x="1152" y="574"/>
                    </a:cubicBezTo>
                    <a:lnTo>
                      <a:pt x="264" y="15"/>
                    </a:lnTo>
                    <a:cubicBezTo>
                      <a:pt x="242" y="5"/>
                      <a:pt x="221" y="0"/>
                      <a:pt x="201" y="0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34"/>
              <p:cNvSpPr/>
              <p:nvPr/>
            </p:nvSpPr>
            <p:spPr>
              <a:xfrm>
                <a:off x="8273224" y="5039916"/>
                <a:ext cx="110708" cy="74941"/>
              </a:xfrm>
              <a:custGeom>
                <a:rect b="b" l="l" r="r" t="t"/>
                <a:pathLst>
                  <a:path extrusionOk="0" h="836" w="1235">
                    <a:moveTo>
                      <a:pt x="201" y="0"/>
                    </a:moveTo>
                    <a:cubicBezTo>
                      <a:pt x="80" y="0"/>
                      <a:pt x="1" y="165"/>
                      <a:pt x="117" y="256"/>
                    </a:cubicBezTo>
                    <a:lnTo>
                      <a:pt x="1005" y="815"/>
                    </a:lnTo>
                    <a:cubicBezTo>
                      <a:pt x="1027" y="829"/>
                      <a:pt x="1052" y="835"/>
                      <a:pt x="1077" y="835"/>
                    </a:cubicBezTo>
                    <a:cubicBezTo>
                      <a:pt x="1124" y="835"/>
                      <a:pt x="1172" y="811"/>
                      <a:pt x="1199" y="768"/>
                    </a:cubicBezTo>
                    <a:cubicBezTo>
                      <a:pt x="1235" y="703"/>
                      <a:pt x="1217" y="615"/>
                      <a:pt x="1152" y="580"/>
                    </a:cubicBezTo>
                    <a:lnTo>
                      <a:pt x="264" y="15"/>
                    </a:lnTo>
                    <a:cubicBezTo>
                      <a:pt x="242" y="5"/>
                      <a:pt x="221" y="0"/>
                      <a:pt x="201" y="0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34"/>
              <p:cNvSpPr/>
              <p:nvPr/>
            </p:nvSpPr>
            <p:spPr>
              <a:xfrm>
                <a:off x="10358294" y="4572434"/>
                <a:ext cx="111067" cy="74762"/>
              </a:xfrm>
              <a:custGeom>
                <a:rect b="b" l="l" r="r" t="t"/>
                <a:pathLst>
                  <a:path extrusionOk="0" h="834" w="1239">
                    <a:moveTo>
                      <a:pt x="202" y="1"/>
                    </a:moveTo>
                    <a:cubicBezTo>
                      <a:pt x="81" y="1"/>
                      <a:pt x="0" y="168"/>
                      <a:pt x="121" y="258"/>
                    </a:cubicBezTo>
                    <a:lnTo>
                      <a:pt x="1009" y="811"/>
                    </a:lnTo>
                    <a:cubicBezTo>
                      <a:pt x="1033" y="826"/>
                      <a:pt x="1059" y="833"/>
                      <a:pt x="1086" y="833"/>
                    </a:cubicBezTo>
                    <a:cubicBezTo>
                      <a:pt x="1132" y="833"/>
                      <a:pt x="1177" y="811"/>
                      <a:pt x="1203" y="770"/>
                    </a:cubicBezTo>
                    <a:lnTo>
                      <a:pt x="1197" y="770"/>
                    </a:lnTo>
                    <a:cubicBezTo>
                      <a:pt x="1239" y="705"/>
                      <a:pt x="1221" y="617"/>
                      <a:pt x="1156" y="576"/>
                    </a:cubicBezTo>
                    <a:lnTo>
                      <a:pt x="268" y="17"/>
                    </a:lnTo>
                    <a:cubicBezTo>
                      <a:pt x="245" y="6"/>
                      <a:pt x="223" y="1"/>
                      <a:pt x="202" y="1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34"/>
              <p:cNvSpPr/>
              <p:nvPr/>
            </p:nvSpPr>
            <p:spPr>
              <a:xfrm>
                <a:off x="5703550" y="3997650"/>
                <a:ext cx="5242652" cy="1394210"/>
              </a:xfrm>
              <a:custGeom>
                <a:rect b="b" l="l" r="r" t="t"/>
                <a:pathLst>
                  <a:path extrusionOk="0" h="15553" w="58484">
                    <a:moveTo>
                      <a:pt x="52875" y="0"/>
                    </a:moveTo>
                    <a:cubicBezTo>
                      <a:pt x="51801" y="0"/>
                      <a:pt x="50051" y="239"/>
                      <a:pt x="47128" y="975"/>
                    </a:cubicBezTo>
                    <a:cubicBezTo>
                      <a:pt x="46687" y="1092"/>
                      <a:pt x="46298" y="1198"/>
                      <a:pt x="45957" y="1310"/>
                    </a:cubicBezTo>
                    <a:lnTo>
                      <a:pt x="45069" y="1516"/>
                    </a:lnTo>
                    <a:lnTo>
                      <a:pt x="16939" y="7976"/>
                    </a:lnTo>
                    <a:cubicBezTo>
                      <a:pt x="16622" y="8020"/>
                      <a:pt x="16192" y="8061"/>
                      <a:pt x="15682" y="8061"/>
                    </a:cubicBezTo>
                    <a:cubicBezTo>
                      <a:pt x="14466" y="8061"/>
                      <a:pt x="12798" y="7829"/>
                      <a:pt x="11132" y="6847"/>
                    </a:cubicBezTo>
                    <a:cubicBezTo>
                      <a:pt x="7467" y="4693"/>
                      <a:pt x="2836" y="1404"/>
                      <a:pt x="2836" y="1404"/>
                    </a:cubicBezTo>
                    <a:lnTo>
                      <a:pt x="0" y="2057"/>
                    </a:lnTo>
                    <a:lnTo>
                      <a:pt x="6407" y="11477"/>
                    </a:lnTo>
                    <a:lnTo>
                      <a:pt x="6402" y="11471"/>
                    </a:lnTo>
                    <a:cubicBezTo>
                      <a:pt x="3966" y="12601"/>
                      <a:pt x="2571" y="13672"/>
                      <a:pt x="2748" y="14454"/>
                    </a:cubicBezTo>
                    <a:cubicBezTo>
                      <a:pt x="2918" y="15193"/>
                      <a:pt x="4459" y="15553"/>
                      <a:pt x="6887" y="15553"/>
                    </a:cubicBezTo>
                    <a:cubicBezTo>
                      <a:pt x="9488" y="15553"/>
                      <a:pt x="13107" y="15140"/>
                      <a:pt x="17151" y="14336"/>
                    </a:cubicBezTo>
                    <a:cubicBezTo>
                      <a:pt x="17276" y="14357"/>
                      <a:pt x="17401" y="14367"/>
                      <a:pt x="17526" y="14367"/>
                    </a:cubicBezTo>
                    <a:cubicBezTo>
                      <a:pt x="17688" y="14367"/>
                      <a:pt x="17850" y="14350"/>
                      <a:pt x="18010" y="14313"/>
                    </a:cubicBezTo>
                    <a:lnTo>
                      <a:pt x="45581" y="7988"/>
                    </a:lnTo>
                    <a:cubicBezTo>
                      <a:pt x="47010" y="7865"/>
                      <a:pt x="48428" y="7641"/>
                      <a:pt x="49823" y="7317"/>
                    </a:cubicBezTo>
                    <a:cubicBezTo>
                      <a:pt x="54747" y="6188"/>
                      <a:pt x="58483" y="4158"/>
                      <a:pt x="58172" y="2781"/>
                    </a:cubicBezTo>
                    <a:cubicBezTo>
                      <a:pt x="58072" y="2346"/>
                      <a:pt x="57566" y="2022"/>
                      <a:pt x="56765" y="1828"/>
                    </a:cubicBezTo>
                    <a:cubicBezTo>
                      <a:pt x="56236" y="1557"/>
                      <a:pt x="55124" y="987"/>
                      <a:pt x="54818" y="734"/>
                    </a:cubicBezTo>
                    <a:cubicBezTo>
                      <a:pt x="54575" y="533"/>
                      <a:pt x="54479" y="0"/>
                      <a:pt x="52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34"/>
              <p:cNvSpPr/>
              <p:nvPr/>
            </p:nvSpPr>
            <p:spPr>
              <a:xfrm>
                <a:off x="10071619" y="4176486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491" y="0"/>
                    </a:moveTo>
                    <a:cubicBezTo>
                      <a:pt x="481" y="0"/>
                      <a:pt x="470" y="1"/>
                      <a:pt x="459" y="4"/>
                    </a:cubicBezTo>
                    <a:lnTo>
                      <a:pt x="136" y="80"/>
                    </a:lnTo>
                    <a:cubicBezTo>
                      <a:pt x="53" y="98"/>
                      <a:pt x="0" y="180"/>
                      <a:pt x="18" y="262"/>
                    </a:cubicBezTo>
                    <a:lnTo>
                      <a:pt x="95" y="586"/>
                    </a:lnTo>
                    <a:cubicBezTo>
                      <a:pt x="109" y="660"/>
                      <a:pt x="170" y="709"/>
                      <a:pt x="237" y="709"/>
                    </a:cubicBezTo>
                    <a:cubicBezTo>
                      <a:pt x="250" y="709"/>
                      <a:pt x="264" y="707"/>
                      <a:pt x="277" y="704"/>
                    </a:cubicBezTo>
                    <a:lnTo>
                      <a:pt x="601" y="633"/>
                    </a:lnTo>
                    <a:cubicBezTo>
                      <a:pt x="689" y="610"/>
                      <a:pt x="742" y="527"/>
                      <a:pt x="718" y="445"/>
                    </a:cubicBezTo>
                    <a:lnTo>
                      <a:pt x="648" y="121"/>
                    </a:lnTo>
                    <a:cubicBezTo>
                      <a:pt x="627" y="50"/>
                      <a:pt x="562" y="0"/>
                      <a:pt x="491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34"/>
              <p:cNvSpPr/>
              <p:nvPr/>
            </p:nvSpPr>
            <p:spPr>
              <a:xfrm>
                <a:off x="9941907" y="4204902"/>
                <a:ext cx="66515" cy="64005"/>
              </a:xfrm>
              <a:custGeom>
                <a:rect b="b" l="l" r="r" t="t"/>
                <a:pathLst>
                  <a:path extrusionOk="0" h="714" w="742">
                    <a:moveTo>
                      <a:pt x="493" y="1"/>
                    </a:moveTo>
                    <a:cubicBezTo>
                      <a:pt x="482" y="1"/>
                      <a:pt x="470" y="2"/>
                      <a:pt x="459" y="4"/>
                    </a:cubicBezTo>
                    <a:lnTo>
                      <a:pt x="135" y="81"/>
                    </a:lnTo>
                    <a:cubicBezTo>
                      <a:pt x="53" y="98"/>
                      <a:pt x="0" y="187"/>
                      <a:pt x="18" y="269"/>
                    </a:cubicBezTo>
                    <a:lnTo>
                      <a:pt x="94" y="593"/>
                    </a:lnTo>
                    <a:cubicBezTo>
                      <a:pt x="110" y="664"/>
                      <a:pt x="178" y="714"/>
                      <a:pt x="250" y="714"/>
                    </a:cubicBezTo>
                    <a:cubicBezTo>
                      <a:pt x="261" y="714"/>
                      <a:pt x="272" y="713"/>
                      <a:pt x="282" y="710"/>
                    </a:cubicBezTo>
                    <a:lnTo>
                      <a:pt x="606" y="634"/>
                    </a:lnTo>
                    <a:cubicBezTo>
                      <a:pt x="688" y="616"/>
                      <a:pt x="741" y="534"/>
                      <a:pt x="724" y="446"/>
                    </a:cubicBezTo>
                    <a:lnTo>
                      <a:pt x="647" y="122"/>
                    </a:lnTo>
                    <a:cubicBezTo>
                      <a:pt x="632" y="50"/>
                      <a:pt x="568" y="1"/>
                      <a:pt x="493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" name="Google Shape;170;p34"/>
              <p:cNvSpPr/>
              <p:nvPr/>
            </p:nvSpPr>
            <p:spPr>
              <a:xfrm>
                <a:off x="9812106" y="4235022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494" y="0"/>
                    </a:moveTo>
                    <a:cubicBezTo>
                      <a:pt x="482" y="0"/>
                      <a:pt x="471" y="1"/>
                      <a:pt x="460" y="4"/>
                    </a:cubicBezTo>
                    <a:lnTo>
                      <a:pt x="136" y="80"/>
                    </a:lnTo>
                    <a:cubicBezTo>
                      <a:pt x="54" y="98"/>
                      <a:pt x="1" y="180"/>
                      <a:pt x="18" y="263"/>
                    </a:cubicBezTo>
                    <a:lnTo>
                      <a:pt x="95" y="586"/>
                    </a:lnTo>
                    <a:cubicBezTo>
                      <a:pt x="110" y="660"/>
                      <a:pt x="170" y="709"/>
                      <a:pt x="241" y="709"/>
                    </a:cubicBezTo>
                    <a:cubicBezTo>
                      <a:pt x="255" y="709"/>
                      <a:pt x="269" y="708"/>
                      <a:pt x="283" y="704"/>
                    </a:cubicBezTo>
                    <a:lnTo>
                      <a:pt x="607" y="633"/>
                    </a:lnTo>
                    <a:cubicBezTo>
                      <a:pt x="689" y="610"/>
                      <a:pt x="742" y="527"/>
                      <a:pt x="724" y="445"/>
                    </a:cubicBezTo>
                    <a:lnTo>
                      <a:pt x="648" y="121"/>
                    </a:lnTo>
                    <a:cubicBezTo>
                      <a:pt x="632" y="50"/>
                      <a:pt x="568" y="0"/>
                      <a:pt x="494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34"/>
              <p:cNvSpPr/>
              <p:nvPr/>
            </p:nvSpPr>
            <p:spPr>
              <a:xfrm>
                <a:off x="9681856" y="4266127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493" y="0"/>
                    </a:moveTo>
                    <a:cubicBezTo>
                      <a:pt x="482" y="0"/>
                      <a:pt x="471" y="1"/>
                      <a:pt x="459" y="4"/>
                    </a:cubicBezTo>
                    <a:lnTo>
                      <a:pt x="136" y="80"/>
                    </a:lnTo>
                    <a:cubicBezTo>
                      <a:pt x="53" y="98"/>
                      <a:pt x="0" y="180"/>
                      <a:pt x="24" y="263"/>
                    </a:cubicBezTo>
                    <a:lnTo>
                      <a:pt x="95" y="586"/>
                    </a:lnTo>
                    <a:cubicBezTo>
                      <a:pt x="109" y="660"/>
                      <a:pt x="174" y="710"/>
                      <a:pt x="243" y="710"/>
                    </a:cubicBezTo>
                    <a:cubicBezTo>
                      <a:pt x="256" y="710"/>
                      <a:pt x="270" y="708"/>
                      <a:pt x="283" y="704"/>
                    </a:cubicBezTo>
                    <a:lnTo>
                      <a:pt x="606" y="633"/>
                    </a:lnTo>
                    <a:cubicBezTo>
                      <a:pt x="689" y="610"/>
                      <a:pt x="742" y="527"/>
                      <a:pt x="724" y="445"/>
                    </a:cubicBezTo>
                    <a:lnTo>
                      <a:pt x="648" y="121"/>
                    </a:lnTo>
                    <a:cubicBezTo>
                      <a:pt x="632" y="50"/>
                      <a:pt x="568" y="0"/>
                      <a:pt x="493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34"/>
              <p:cNvSpPr/>
              <p:nvPr/>
            </p:nvSpPr>
            <p:spPr>
              <a:xfrm>
                <a:off x="9552593" y="4294634"/>
                <a:ext cx="66604" cy="63646"/>
              </a:xfrm>
              <a:custGeom>
                <a:rect b="b" l="l" r="r" t="t"/>
                <a:pathLst>
                  <a:path extrusionOk="0" h="710" w="743">
                    <a:moveTo>
                      <a:pt x="492" y="0"/>
                    </a:moveTo>
                    <a:cubicBezTo>
                      <a:pt x="481" y="0"/>
                      <a:pt x="471" y="1"/>
                      <a:pt x="460" y="3"/>
                    </a:cubicBezTo>
                    <a:lnTo>
                      <a:pt x="136" y="80"/>
                    </a:lnTo>
                    <a:cubicBezTo>
                      <a:pt x="54" y="98"/>
                      <a:pt x="1" y="180"/>
                      <a:pt x="19" y="262"/>
                    </a:cubicBezTo>
                    <a:lnTo>
                      <a:pt x="95" y="586"/>
                    </a:lnTo>
                    <a:cubicBezTo>
                      <a:pt x="110" y="660"/>
                      <a:pt x="170" y="709"/>
                      <a:pt x="241" y="709"/>
                    </a:cubicBezTo>
                    <a:cubicBezTo>
                      <a:pt x="255" y="709"/>
                      <a:pt x="269" y="707"/>
                      <a:pt x="283" y="704"/>
                    </a:cubicBezTo>
                    <a:lnTo>
                      <a:pt x="607" y="633"/>
                    </a:lnTo>
                    <a:cubicBezTo>
                      <a:pt x="689" y="610"/>
                      <a:pt x="742" y="527"/>
                      <a:pt x="725" y="445"/>
                    </a:cubicBezTo>
                    <a:lnTo>
                      <a:pt x="648" y="121"/>
                    </a:lnTo>
                    <a:cubicBezTo>
                      <a:pt x="633" y="49"/>
                      <a:pt x="564" y="0"/>
                      <a:pt x="492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34"/>
              <p:cNvSpPr/>
              <p:nvPr/>
            </p:nvSpPr>
            <p:spPr>
              <a:xfrm>
                <a:off x="9422881" y="4324484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499" y="0"/>
                    </a:moveTo>
                    <a:cubicBezTo>
                      <a:pt x="486" y="0"/>
                      <a:pt x="473" y="2"/>
                      <a:pt x="459" y="6"/>
                    </a:cubicBezTo>
                    <a:lnTo>
                      <a:pt x="136" y="76"/>
                    </a:lnTo>
                    <a:cubicBezTo>
                      <a:pt x="53" y="94"/>
                      <a:pt x="1" y="182"/>
                      <a:pt x="18" y="265"/>
                    </a:cubicBezTo>
                    <a:lnTo>
                      <a:pt x="95" y="588"/>
                    </a:lnTo>
                    <a:cubicBezTo>
                      <a:pt x="110" y="660"/>
                      <a:pt x="174" y="709"/>
                      <a:pt x="245" y="709"/>
                    </a:cubicBezTo>
                    <a:cubicBezTo>
                      <a:pt x="256" y="709"/>
                      <a:pt x="266" y="708"/>
                      <a:pt x="277" y="706"/>
                    </a:cubicBezTo>
                    <a:lnTo>
                      <a:pt x="601" y="630"/>
                    </a:lnTo>
                    <a:cubicBezTo>
                      <a:pt x="689" y="612"/>
                      <a:pt x="742" y="529"/>
                      <a:pt x="718" y="441"/>
                    </a:cubicBezTo>
                    <a:lnTo>
                      <a:pt x="648" y="118"/>
                    </a:lnTo>
                    <a:cubicBezTo>
                      <a:pt x="628" y="49"/>
                      <a:pt x="567" y="0"/>
                      <a:pt x="499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" name="Google Shape;174;p34"/>
              <p:cNvSpPr/>
              <p:nvPr/>
            </p:nvSpPr>
            <p:spPr>
              <a:xfrm>
                <a:off x="9292631" y="4355590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499" y="0"/>
                    </a:moveTo>
                    <a:cubicBezTo>
                      <a:pt x="486" y="0"/>
                      <a:pt x="473" y="2"/>
                      <a:pt x="459" y="6"/>
                    </a:cubicBezTo>
                    <a:lnTo>
                      <a:pt x="136" y="77"/>
                    </a:lnTo>
                    <a:cubicBezTo>
                      <a:pt x="53" y="94"/>
                      <a:pt x="0" y="182"/>
                      <a:pt x="18" y="265"/>
                    </a:cubicBezTo>
                    <a:lnTo>
                      <a:pt x="94" y="588"/>
                    </a:lnTo>
                    <a:cubicBezTo>
                      <a:pt x="110" y="660"/>
                      <a:pt x="174" y="710"/>
                      <a:pt x="245" y="710"/>
                    </a:cubicBezTo>
                    <a:cubicBezTo>
                      <a:pt x="255" y="710"/>
                      <a:pt x="266" y="708"/>
                      <a:pt x="277" y="706"/>
                    </a:cubicBezTo>
                    <a:lnTo>
                      <a:pt x="600" y="630"/>
                    </a:lnTo>
                    <a:cubicBezTo>
                      <a:pt x="689" y="612"/>
                      <a:pt x="742" y="530"/>
                      <a:pt x="718" y="441"/>
                    </a:cubicBezTo>
                    <a:lnTo>
                      <a:pt x="647" y="118"/>
                    </a:lnTo>
                    <a:cubicBezTo>
                      <a:pt x="628" y="49"/>
                      <a:pt x="567" y="0"/>
                      <a:pt x="499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" name="Google Shape;175;p34"/>
              <p:cNvSpPr/>
              <p:nvPr/>
            </p:nvSpPr>
            <p:spPr>
              <a:xfrm>
                <a:off x="9162830" y="4384096"/>
                <a:ext cx="66604" cy="63646"/>
              </a:xfrm>
              <a:custGeom>
                <a:rect b="b" l="l" r="r" t="t"/>
                <a:pathLst>
                  <a:path extrusionOk="0" h="710" w="743">
                    <a:moveTo>
                      <a:pt x="505" y="0"/>
                    </a:moveTo>
                    <a:cubicBezTo>
                      <a:pt x="492" y="0"/>
                      <a:pt x="479" y="2"/>
                      <a:pt x="466" y="6"/>
                    </a:cubicBezTo>
                    <a:lnTo>
                      <a:pt x="142" y="76"/>
                    </a:lnTo>
                    <a:cubicBezTo>
                      <a:pt x="54" y="94"/>
                      <a:pt x="1" y="182"/>
                      <a:pt x="24" y="265"/>
                    </a:cubicBezTo>
                    <a:lnTo>
                      <a:pt x="95" y="588"/>
                    </a:lnTo>
                    <a:cubicBezTo>
                      <a:pt x="116" y="660"/>
                      <a:pt x="181" y="709"/>
                      <a:pt x="251" y="709"/>
                    </a:cubicBezTo>
                    <a:cubicBezTo>
                      <a:pt x="262" y="709"/>
                      <a:pt x="273" y="708"/>
                      <a:pt x="283" y="706"/>
                    </a:cubicBezTo>
                    <a:lnTo>
                      <a:pt x="607" y="629"/>
                    </a:lnTo>
                    <a:cubicBezTo>
                      <a:pt x="695" y="612"/>
                      <a:pt x="742" y="529"/>
                      <a:pt x="725" y="447"/>
                    </a:cubicBezTo>
                    <a:lnTo>
                      <a:pt x="654" y="117"/>
                    </a:lnTo>
                    <a:cubicBezTo>
                      <a:pt x="634" y="48"/>
                      <a:pt x="573" y="0"/>
                      <a:pt x="505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34"/>
              <p:cNvSpPr/>
              <p:nvPr/>
            </p:nvSpPr>
            <p:spPr>
              <a:xfrm>
                <a:off x="8956653" y="4422732"/>
                <a:ext cx="65977" cy="63467"/>
              </a:xfrm>
              <a:custGeom>
                <a:rect b="b" l="l" r="r" t="t"/>
                <a:pathLst>
                  <a:path extrusionOk="0" h="708" w="736">
                    <a:moveTo>
                      <a:pt x="491" y="1"/>
                    </a:moveTo>
                    <a:cubicBezTo>
                      <a:pt x="481" y="1"/>
                      <a:pt x="470" y="2"/>
                      <a:pt x="459" y="4"/>
                    </a:cubicBezTo>
                    <a:lnTo>
                      <a:pt x="136" y="75"/>
                    </a:lnTo>
                    <a:cubicBezTo>
                      <a:pt x="53" y="98"/>
                      <a:pt x="0" y="181"/>
                      <a:pt x="18" y="263"/>
                    </a:cubicBezTo>
                    <a:lnTo>
                      <a:pt x="89" y="587"/>
                    </a:lnTo>
                    <a:cubicBezTo>
                      <a:pt x="109" y="658"/>
                      <a:pt x="174" y="708"/>
                      <a:pt x="245" y="708"/>
                    </a:cubicBezTo>
                    <a:cubicBezTo>
                      <a:pt x="256" y="708"/>
                      <a:pt x="266" y="707"/>
                      <a:pt x="277" y="704"/>
                    </a:cubicBezTo>
                    <a:lnTo>
                      <a:pt x="601" y="628"/>
                    </a:lnTo>
                    <a:cubicBezTo>
                      <a:pt x="683" y="610"/>
                      <a:pt x="736" y="528"/>
                      <a:pt x="718" y="445"/>
                    </a:cubicBezTo>
                    <a:lnTo>
                      <a:pt x="642" y="122"/>
                    </a:lnTo>
                    <a:cubicBezTo>
                      <a:pt x="626" y="50"/>
                      <a:pt x="562" y="1"/>
                      <a:pt x="491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34"/>
              <p:cNvSpPr/>
              <p:nvPr/>
            </p:nvSpPr>
            <p:spPr>
              <a:xfrm>
                <a:off x="8773605" y="4474455"/>
                <a:ext cx="66067" cy="63467"/>
              </a:xfrm>
              <a:custGeom>
                <a:rect b="b" l="l" r="r" t="t"/>
                <a:pathLst>
                  <a:path extrusionOk="0" h="708" w="737">
                    <a:moveTo>
                      <a:pt x="494" y="0"/>
                    </a:moveTo>
                    <a:cubicBezTo>
                      <a:pt x="483" y="0"/>
                      <a:pt x="471" y="1"/>
                      <a:pt x="460" y="4"/>
                    </a:cubicBezTo>
                    <a:lnTo>
                      <a:pt x="136" y="74"/>
                    </a:lnTo>
                    <a:cubicBezTo>
                      <a:pt x="48" y="98"/>
                      <a:pt x="1" y="180"/>
                      <a:pt x="18" y="263"/>
                    </a:cubicBezTo>
                    <a:lnTo>
                      <a:pt x="89" y="586"/>
                    </a:lnTo>
                    <a:cubicBezTo>
                      <a:pt x="109" y="662"/>
                      <a:pt x="173" y="708"/>
                      <a:pt x="243" y="708"/>
                    </a:cubicBezTo>
                    <a:cubicBezTo>
                      <a:pt x="254" y="708"/>
                      <a:pt x="266" y="706"/>
                      <a:pt x="277" y="704"/>
                    </a:cubicBezTo>
                    <a:lnTo>
                      <a:pt x="601" y="633"/>
                    </a:lnTo>
                    <a:cubicBezTo>
                      <a:pt x="689" y="610"/>
                      <a:pt x="736" y="527"/>
                      <a:pt x="719" y="445"/>
                    </a:cubicBezTo>
                    <a:lnTo>
                      <a:pt x="648" y="121"/>
                    </a:lnTo>
                    <a:cubicBezTo>
                      <a:pt x="628" y="46"/>
                      <a:pt x="564" y="0"/>
                      <a:pt x="494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34"/>
              <p:cNvSpPr/>
              <p:nvPr/>
            </p:nvSpPr>
            <p:spPr>
              <a:xfrm>
                <a:off x="8643893" y="4503230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501" y="1"/>
                    </a:moveTo>
                    <a:cubicBezTo>
                      <a:pt x="488" y="1"/>
                      <a:pt x="474" y="3"/>
                      <a:pt x="459" y="6"/>
                    </a:cubicBezTo>
                    <a:lnTo>
                      <a:pt x="136" y="77"/>
                    </a:lnTo>
                    <a:cubicBezTo>
                      <a:pt x="53" y="101"/>
                      <a:pt x="0" y="183"/>
                      <a:pt x="18" y="265"/>
                    </a:cubicBezTo>
                    <a:lnTo>
                      <a:pt x="95" y="589"/>
                    </a:lnTo>
                    <a:cubicBezTo>
                      <a:pt x="110" y="661"/>
                      <a:pt x="174" y="710"/>
                      <a:pt x="249" y="710"/>
                    </a:cubicBezTo>
                    <a:cubicBezTo>
                      <a:pt x="260" y="710"/>
                      <a:pt x="271" y="709"/>
                      <a:pt x="283" y="707"/>
                    </a:cubicBezTo>
                    <a:lnTo>
                      <a:pt x="606" y="630"/>
                    </a:lnTo>
                    <a:cubicBezTo>
                      <a:pt x="689" y="612"/>
                      <a:pt x="742" y="530"/>
                      <a:pt x="724" y="448"/>
                    </a:cubicBezTo>
                    <a:lnTo>
                      <a:pt x="648" y="124"/>
                    </a:lnTo>
                    <a:cubicBezTo>
                      <a:pt x="633" y="50"/>
                      <a:pt x="572" y="1"/>
                      <a:pt x="501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34"/>
              <p:cNvSpPr/>
              <p:nvPr/>
            </p:nvSpPr>
            <p:spPr>
              <a:xfrm>
                <a:off x="8514181" y="4532812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501" y="0"/>
                    </a:moveTo>
                    <a:cubicBezTo>
                      <a:pt x="487" y="0"/>
                      <a:pt x="473" y="2"/>
                      <a:pt x="459" y="6"/>
                    </a:cubicBezTo>
                    <a:lnTo>
                      <a:pt x="135" y="76"/>
                    </a:lnTo>
                    <a:cubicBezTo>
                      <a:pt x="53" y="94"/>
                      <a:pt x="0" y="182"/>
                      <a:pt x="18" y="265"/>
                    </a:cubicBezTo>
                    <a:lnTo>
                      <a:pt x="94" y="588"/>
                    </a:lnTo>
                    <a:cubicBezTo>
                      <a:pt x="110" y="660"/>
                      <a:pt x="178" y="709"/>
                      <a:pt x="250" y="709"/>
                    </a:cubicBezTo>
                    <a:cubicBezTo>
                      <a:pt x="261" y="709"/>
                      <a:pt x="272" y="708"/>
                      <a:pt x="282" y="706"/>
                    </a:cubicBezTo>
                    <a:lnTo>
                      <a:pt x="606" y="630"/>
                    </a:lnTo>
                    <a:cubicBezTo>
                      <a:pt x="688" y="612"/>
                      <a:pt x="741" y="530"/>
                      <a:pt x="724" y="441"/>
                    </a:cubicBezTo>
                    <a:lnTo>
                      <a:pt x="647" y="118"/>
                    </a:lnTo>
                    <a:cubicBezTo>
                      <a:pt x="632" y="49"/>
                      <a:pt x="572" y="0"/>
                      <a:pt x="501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34"/>
              <p:cNvSpPr/>
              <p:nvPr/>
            </p:nvSpPr>
            <p:spPr>
              <a:xfrm>
                <a:off x="8383842" y="4563559"/>
                <a:ext cx="66604" cy="64005"/>
              </a:xfrm>
              <a:custGeom>
                <a:rect b="b" l="l" r="r" t="t"/>
                <a:pathLst>
                  <a:path extrusionOk="0" h="714" w="743">
                    <a:moveTo>
                      <a:pt x="494" y="1"/>
                    </a:moveTo>
                    <a:cubicBezTo>
                      <a:pt x="483" y="1"/>
                      <a:pt x="471" y="2"/>
                      <a:pt x="460" y="4"/>
                    </a:cubicBezTo>
                    <a:lnTo>
                      <a:pt x="136" y="81"/>
                    </a:lnTo>
                    <a:cubicBezTo>
                      <a:pt x="54" y="98"/>
                      <a:pt x="1" y="181"/>
                      <a:pt x="18" y="269"/>
                    </a:cubicBezTo>
                    <a:lnTo>
                      <a:pt x="95" y="592"/>
                    </a:lnTo>
                    <a:cubicBezTo>
                      <a:pt x="110" y="664"/>
                      <a:pt x="175" y="714"/>
                      <a:pt x="249" y="714"/>
                    </a:cubicBezTo>
                    <a:cubicBezTo>
                      <a:pt x="260" y="714"/>
                      <a:pt x="272" y="712"/>
                      <a:pt x="283" y="710"/>
                    </a:cubicBezTo>
                    <a:lnTo>
                      <a:pt x="607" y="634"/>
                    </a:lnTo>
                    <a:cubicBezTo>
                      <a:pt x="689" y="616"/>
                      <a:pt x="742" y="534"/>
                      <a:pt x="724" y="445"/>
                    </a:cubicBezTo>
                    <a:lnTo>
                      <a:pt x="648" y="122"/>
                    </a:lnTo>
                    <a:cubicBezTo>
                      <a:pt x="633" y="50"/>
                      <a:pt x="568" y="1"/>
                      <a:pt x="494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34"/>
              <p:cNvSpPr/>
              <p:nvPr/>
            </p:nvSpPr>
            <p:spPr>
              <a:xfrm>
                <a:off x="8254130" y="4593589"/>
                <a:ext cx="66515" cy="63736"/>
              </a:xfrm>
              <a:custGeom>
                <a:rect b="b" l="l" r="r" t="t"/>
                <a:pathLst>
                  <a:path extrusionOk="0" h="711" w="742">
                    <a:moveTo>
                      <a:pt x="494" y="1"/>
                    </a:moveTo>
                    <a:cubicBezTo>
                      <a:pt x="483" y="1"/>
                      <a:pt x="471" y="2"/>
                      <a:pt x="459" y="4"/>
                    </a:cubicBezTo>
                    <a:lnTo>
                      <a:pt x="136" y="81"/>
                    </a:lnTo>
                    <a:cubicBezTo>
                      <a:pt x="53" y="99"/>
                      <a:pt x="0" y="181"/>
                      <a:pt x="18" y="263"/>
                    </a:cubicBezTo>
                    <a:lnTo>
                      <a:pt x="95" y="587"/>
                    </a:lnTo>
                    <a:cubicBezTo>
                      <a:pt x="109" y="661"/>
                      <a:pt x="170" y="710"/>
                      <a:pt x="241" y="710"/>
                    </a:cubicBezTo>
                    <a:cubicBezTo>
                      <a:pt x="255" y="710"/>
                      <a:pt x="269" y="708"/>
                      <a:pt x="283" y="705"/>
                    </a:cubicBezTo>
                    <a:lnTo>
                      <a:pt x="606" y="634"/>
                    </a:lnTo>
                    <a:cubicBezTo>
                      <a:pt x="689" y="611"/>
                      <a:pt x="742" y="528"/>
                      <a:pt x="724" y="446"/>
                    </a:cubicBezTo>
                    <a:lnTo>
                      <a:pt x="648" y="122"/>
                    </a:lnTo>
                    <a:cubicBezTo>
                      <a:pt x="632" y="46"/>
                      <a:pt x="565" y="1"/>
                      <a:pt x="494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34"/>
              <p:cNvSpPr/>
              <p:nvPr/>
            </p:nvSpPr>
            <p:spPr>
              <a:xfrm>
                <a:off x="8124867" y="4622454"/>
                <a:ext cx="66604" cy="63646"/>
              </a:xfrm>
              <a:custGeom>
                <a:rect b="b" l="l" r="r" t="t"/>
                <a:pathLst>
                  <a:path extrusionOk="0" h="710" w="743">
                    <a:moveTo>
                      <a:pt x="499" y="1"/>
                    </a:moveTo>
                    <a:cubicBezTo>
                      <a:pt x="486" y="1"/>
                      <a:pt x="473" y="2"/>
                      <a:pt x="460" y="6"/>
                    </a:cubicBezTo>
                    <a:lnTo>
                      <a:pt x="136" y="77"/>
                    </a:lnTo>
                    <a:cubicBezTo>
                      <a:pt x="48" y="100"/>
                      <a:pt x="1" y="183"/>
                      <a:pt x="19" y="265"/>
                    </a:cubicBezTo>
                    <a:lnTo>
                      <a:pt x="89" y="589"/>
                    </a:lnTo>
                    <a:cubicBezTo>
                      <a:pt x="110" y="660"/>
                      <a:pt x="175" y="710"/>
                      <a:pt x="245" y="710"/>
                    </a:cubicBezTo>
                    <a:cubicBezTo>
                      <a:pt x="256" y="710"/>
                      <a:pt x="267" y="709"/>
                      <a:pt x="277" y="706"/>
                    </a:cubicBezTo>
                    <a:lnTo>
                      <a:pt x="601" y="630"/>
                    </a:lnTo>
                    <a:cubicBezTo>
                      <a:pt x="689" y="612"/>
                      <a:pt x="742" y="530"/>
                      <a:pt x="719" y="447"/>
                    </a:cubicBezTo>
                    <a:lnTo>
                      <a:pt x="648" y="124"/>
                    </a:lnTo>
                    <a:cubicBezTo>
                      <a:pt x="628" y="50"/>
                      <a:pt x="567" y="1"/>
                      <a:pt x="499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34"/>
              <p:cNvSpPr/>
              <p:nvPr/>
            </p:nvSpPr>
            <p:spPr>
              <a:xfrm>
                <a:off x="7994079" y="4653201"/>
                <a:ext cx="66604" cy="64005"/>
              </a:xfrm>
              <a:custGeom>
                <a:rect b="b" l="l" r="r" t="t"/>
                <a:pathLst>
                  <a:path extrusionOk="0" h="714" w="743">
                    <a:moveTo>
                      <a:pt x="498" y="1"/>
                    </a:moveTo>
                    <a:cubicBezTo>
                      <a:pt x="487" y="1"/>
                      <a:pt x="476" y="2"/>
                      <a:pt x="466" y="4"/>
                    </a:cubicBezTo>
                    <a:lnTo>
                      <a:pt x="142" y="81"/>
                    </a:lnTo>
                    <a:cubicBezTo>
                      <a:pt x="54" y="98"/>
                      <a:pt x="1" y="187"/>
                      <a:pt x="24" y="269"/>
                    </a:cubicBezTo>
                    <a:lnTo>
                      <a:pt x="95" y="593"/>
                    </a:lnTo>
                    <a:cubicBezTo>
                      <a:pt x="115" y="664"/>
                      <a:pt x="180" y="714"/>
                      <a:pt x="251" y="714"/>
                    </a:cubicBezTo>
                    <a:cubicBezTo>
                      <a:pt x="262" y="714"/>
                      <a:pt x="272" y="713"/>
                      <a:pt x="283" y="710"/>
                    </a:cubicBezTo>
                    <a:lnTo>
                      <a:pt x="607" y="634"/>
                    </a:lnTo>
                    <a:cubicBezTo>
                      <a:pt x="695" y="616"/>
                      <a:pt x="742" y="534"/>
                      <a:pt x="724" y="446"/>
                    </a:cubicBezTo>
                    <a:lnTo>
                      <a:pt x="648" y="122"/>
                    </a:lnTo>
                    <a:cubicBezTo>
                      <a:pt x="633" y="50"/>
                      <a:pt x="568" y="1"/>
                      <a:pt x="498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34"/>
              <p:cNvSpPr/>
              <p:nvPr/>
            </p:nvSpPr>
            <p:spPr>
              <a:xfrm>
                <a:off x="7864905" y="4682783"/>
                <a:ext cx="66515" cy="64005"/>
              </a:xfrm>
              <a:custGeom>
                <a:rect b="b" l="l" r="r" t="t"/>
                <a:pathLst>
                  <a:path extrusionOk="0" h="714" w="742">
                    <a:moveTo>
                      <a:pt x="491" y="0"/>
                    </a:moveTo>
                    <a:cubicBezTo>
                      <a:pt x="481" y="0"/>
                      <a:pt x="470" y="2"/>
                      <a:pt x="459" y="4"/>
                    </a:cubicBezTo>
                    <a:lnTo>
                      <a:pt x="136" y="80"/>
                    </a:lnTo>
                    <a:cubicBezTo>
                      <a:pt x="47" y="98"/>
                      <a:pt x="0" y="180"/>
                      <a:pt x="18" y="269"/>
                    </a:cubicBezTo>
                    <a:lnTo>
                      <a:pt x="94" y="592"/>
                    </a:lnTo>
                    <a:cubicBezTo>
                      <a:pt x="110" y="664"/>
                      <a:pt x="174" y="713"/>
                      <a:pt x="245" y="713"/>
                    </a:cubicBezTo>
                    <a:cubicBezTo>
                      <a:pt x="255" y="713"/>
                      <a:pt x="266" y="712"/>
                      <a:pt x="277" y="710"/>
                    </a:cubicBezTo>
                    <a:lnTo>
                      <a:pt x="600" y="633"/>
                    </a:lnTo>
                    <a:cubicBezTo>
                      <a:pt x="689" y="616"/>
                      <a:pt x="742" y="533"/>
                      <a:pt x="718" y="445"/>
                    </a:cubicBezTo>
                    <a:lnTo>
                      <a:pt x="647" y="122"/>
                    </a:lnTo>
                    <a:cubicBezTo>
                      <a:pt x="627" y="50"/>
                      <a:pt x="562" y="0"/>
                      <a:pt x="491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34"/>
              <p:cNvSpPr/>
              <p:nvPr/>
            </p:nvSpPr>
            <p:spPr>
              <a:xfrm>
                <a:off x="7735104" y="4711558"/>
                <a:ext cx="66604" cy="63646"/>
              </a:xfrm>
              <a:custGeom>
                <a:rect b="b" l="l" r="r" t="t"/>
                <a:pathLst>
                  <a:path extrusionOk="0" h="710" w="743">
                    <a:moveTo>
                      <a:pt x="505" y="1"/>
                    </a:moveTo>
                    <a:cubicBezTo>
                      <a:pt x="492" y="1"/>
                      <a:pt x="479" y="3"/>
                      <a:pt x="466" y="6"/>
                    </a:cubicBezTo>
                    <a:lnTo>
                      <a:pt x="142" y="77"/>
                    </a:lnTo>
                    <a:cubicBezTo>
                      <a:pt x="54" y="101"/>
                      <a:pt x="1" y="183"/>
                      <a:pt x="24" y="265"/>
                    </a:cubicBezTo>
                    <a:lnTo>
                      <a:pt x="95" y="589"/>
                    </a:lnTo>
                    <a:cubicBezTo>
                      <a:pt x="116" y="661"/>
                      <a:pt x="181" y="710"/>
                      <a:pt x="251" y="710"/>
                    </a:cubicBezTo>
                    <a:cubicBezTo>
                      <a:pt x="262" y="710"/>
                      <a:pt x="273" y="709"/>
                      <a:pt x="283" y="707"/>
                    </a:cubicBezTo>
                    <a:lnTo>
                      <a:pt x="607" y="630"/>
                    </a:lnTo>
                    <a:cubicBezTo>
                      <a:pt x="695" y="612"/>
                      <a:pt x="742" y="530"/>
                      <a:pt x="725" y="448"/>
                    </a:cubicBezTo>
                    <a:lnTo>
                      <a:pt x="648" y="124"/>
                    </a:lnTo>
                    <a:cubicBezTo>
                      <a:pt x="633" y="50"/>
                      <a:pt x="573" y="1"/>
                      <a:pt x="505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34"/>
              <p:cNvSpPr/>
              <p:nvPr/>
            </p:nvSpPr>
            <p:spPr>
              <a:xfrm>
                <a:off x="7605392" y="4741319"/>
                <a:ext cx="66515" cy="64005"/>
              </a:xfrm>
              <a:custGeom>
                <a:rect b="b" l="l" r="r" t="t"/>
                <a:pathLst>
                  <a:path extrusionOk="0" h="714" w="742">
                    <a:moveTo>
                      <a:pt x="497" y="1"/>
                    </a:moveTo>
                    <a:cubicBezTo>
                      <a:pt x="487" y="1"/>
                      <a:pt x="476" y="2"/>
                      <a:pt x="465" y="4"/>
                    </a:cubicBezTo>
                    <a:lnTo>
                      <a:pt x="142" y="80"/>
                    </a:lnTo>
                    <a:cubicBezTo>
                      <a:pt x="54" y="98"/>
                      <a:pt x="1" y="180"/>
                      <a:pt x="24" y="269"/>
                    </a:cubicBezTo>
                    <a:lnTo>
                      <a:pt x="95" y="592"/>
                    </a:lnTo>
                    <a:cubicBezTo>
                      <a:pt x="115" y="664"/>
                      <a:pt x="180" y="713"/>
                      <a:pt x="251" y="713"/>
                    </a:cubicBezTo>
                    <a:cubicBezTo>
                      <a:pt x="262" y="713"/>
                      <a:pt x="272" y="712"/>
                      <a:pt x="283" y="710"/>
                    </a:cubicBezTo>
                    <a:lnTo>
                      <a:pt x="607" y="633"/>
                    </a:lnTo>
                    <a:cubicBezTo>
                      <a:pt x="689" y="616"/>
                      <a:pt x="742" y="533"/>
                      <a:pt x="724" y="445"/>
                    </a:cubicBezTo>
                    <a:lnTo>
                      <a:pt x="648" y="122"/>
                    </a:lnTo>
                    <a:cubicBezTo>
                      <a:pt x="632" y="50"/>
                      <a:pt x="568" y="1"/>
                      <a:pt x="497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34"/>
              <p:cNvSpPr/>
              <p:nvPr/>
            </p:nvSpPr>
            <p:spPr>
              <a:xfrm>
                <a:off x="7475680" y="4771170"/>
                <a:ext cx="66515" cy="63736"/>
              </a:xfrm>
              <a:custGeom>
                <a:rect b="b" l="l" r="r" t="t"/>
                <a:pathLst>
                  <a:path extrusionOk="0" h="711" w="742">
                    <a:moveTo>
                      <a:pt x="501" y="1"/>
                    </a:moveTo>
                    <a:cubicBezTo>
                      <a:pt x="487" y="1"/>
                      <a:pt x="473" y="2"/>
                      <a:pt x="459" y="6"/>
                    </a:cubicBezTo>
                    <a:lnTo>
                      <a:pt x="136" y="77"/>
                    </a:lnTo>
                    <a:cubicBezTo>
                      <a:pt x="53" y="100"/>
                      <a:pt x="0" y="183"/>
                      <a:pt x="24" y="265"/>
                    </a:cubicBezTo>
                    <a:lnTo>
                      <a:pt x="94" y="589"/>
                    </a:lnTo>
                    <a:cubicBezTo>
                      <a:pt x="110" y="665"/>
                      <a:pt x="177" y="710"/>
                      <a:pt x="248" y="710"/>
                    </a:cubicBezTo>
                    <a:cubicBezTo>
                      <a:pt x="259" y="710"/>
                      <a:pt x="271" y="709"/>
                      <a:pt x="283" y="706"/>
                    </a:cubicBezTo>
                    <a:lnTo>
                      <a:pt x="606" y="630"/>
                    </a:lnTo>
                    <a:cubicBezTo>
                      <a:pt x="689" y="612"/>
                      <a:pt x="742" y="530"/>
                      <a:pt x="724" y="448"/>
                    </a:cubicBezTo>
                    <a:lnTo>
                      <a:pt x="647" y="124"/>
                    </a:lnTo>
                    <a:cubicBezTo>
                      <a:pt x="633" y="50"/>
                      <a:pt x="572" y="1"/>
                      <a:pt x="501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34"/>
              <p:cNvSpPr/>
              <p:nvPr/>
            </p:nvSpPr>
            <p:spPr>
              <a:xfrm>
                <a:off x="7345341" y="4802006"/>
                <a:ext cx="66604" cy="63915"/>
              </a:xfrm>
              <a:custGeom>
                <a:rect b="b" l="l" r="r" t="t"/>
                <a:pathLst>
                  <a:path extrusionOk="0" h="713" w="743">
                    <a:moveTo>
                      <a:pt x="494" y="0"/>
                    </a:moveTo>
                    <a:cubicBezTo>
                      <a:pt x="483" y="0"/>
                      <a:pt x="471" y="1"/>
                      <a:pt x="460" y="4"/>
                    </a:cubicBezTo>
                    <a:lnTo>
                      <a:pt x="136" y="80"/>
                    </a:lnTo>
                    <a:cubicBezTo>
                      <a:pt x="54" y="98"/>
                      <a:pt x="1" y="180"/>
                      <a:pt x="19" y="268"/>
                    </a:cubicBezTo>
                    <a:lnTo>
                      <a:pt x="95" y="592"/>
                    </a:lnTo>
                    <a:cubicBezTo>
                      <a:pt x="110" y="664"/>
                      <a:pt x="175" y="713"/>
                      <a:pt x="249" y="713"/>
                    </a:cubicBezTo>
                    <a:cubicBezTo>
                      <a:pt x="261" y="713"/>
                      <a:pt x="272" y="712"/>
                      <a:pt x="283" y="710"/>
                    </a:cubicBezTo>
                    <a:lnTo>
                      <a:pt x="607" y="633"/>
                    </a:lnTo>
                    <a:cubicBezTo>
                      <a:pt x="689" y="615"/>
                      <a:pt x="742" y="533"/>
                      <a:pt x="725" y="445"/>
                    </a:cubicBezTo>
                    <a:lnTo>
                      <a:pt x="648" y="121"/>
                    </a:lnTo>
                    <a:cubicBezTo>
                      <a:pt x="633" y="50"/>
                      <a:pt x="568" y="0"/>
                      <a:pt x="494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" name="Google Shape;189;p34"/>
              <p:cNvSpPr/>
              <p:nvPr/>
            </p:nvSpPr>
            <p:spPr>
              <a:xfrm>
                <a:off x="5958760" y="5044398"/>
                <a:ext cx="855100" cy="249027"/>
              </a:xfrm>
              <a:custGeom>
                <a:rect b="b" l="l" r="r" t="t"/>
                <a:pathLst>
                  <a:path extrusionOk="0" h="2778" w="9539">
                    <a:moveTo>
                      <a:pt x="9362" y="0"/>
                    </a:moveTo>
                    <a:cubicBezTo>
                      <a:pt x="8820" y="0"/>
                      <a:pt x="6726" y="524"/>
                      <a:pt x="4255" y="1289"/>
                    </a:cubicBezTo>
                    <a:cubicBezTo>
                      <a:pt x="2454" y="1848"/>
                      <a:pt x="889" y="2401"/>
                      <a:pt x="1" y="2777"/>
                    </a:cubicBezTo>
                    <a:lnTo>
                      <a:pt x="6667" y="1247"/>
                    </a:lnTo>
                    <a:cubicBezTo>
                      <a:pt x="8379" y="659"/>
                      <a:pt x="9538" y="165"/>
                      <a:pt x="9497" y="35"/>
                    </a:cubicBezTo>
                    <a:cubicBezTo>
                      <a:pt x="9485" y="12"/>
                      <a:pt x="9444" y="0"/>
                      <a:pt x="9362" y="0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" name="Google Shape;190;p34"/>
              <p:cNvSpPr/>
              <p:nvPr/>
            </p:nvSpPr>
            <p:spPr>
              <a:xfrm>
                <a:off x="5950872" y="5156182"/>
                <a:ext cx="606073" cy="169873"/>
              </a:xfrm>
              <a:custGeom>
                <a:rect b="b" l="l" r="r" t="t"/>
                <a:pathLst>
                  <a:path extrusionOk="0" h="1895" w="6761">
                    <a:moveTo>
                      <a:pt x="6755" y="0"/>
                    </a:moveTo>
                    <a:lnTo>
                      <a:pt x="89" y="1530"/>
                    </a:lnTo>
                    <a:lnTo>
                      <a:pt x="1" y="1565"/>
                    </a:lnTo>
                    <a:cubicBezTo>
                      <a:pt x="42" y="1695"/>
                      <a:pt x="112" y="1807"/>
                      <a:pt x="212" y="1895"/>
                    </a:cubicBezTo>
                    <a:cubicBezTo>
                      <a:pt x="1160" y="1707"/>
                      <a:pt x="2760" y="1277"/>
                      <a:pt x="4555" y="718"/>
                    </a:cubicBezTo>
                    <a:cubicBezTo>
                      <a:pt x="5349" y="477"/>
                      <a:pt x="6096" y="230"/>
                      <a:pt x="6761" y="0"/>
                    </a:cubicBez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34"/>
              <p:cNvSpPr/>
              <p:nvPr/>
            </p:nvSpPr>
            <p:spPr>
              <a:xfrm>
                <a:off x="10443991" y="4063895"/>
                <a:ext cx="122990" cy="95559"/>
              </a:xfrm>
              <a:custGeom>
                <a:rect b="b" l="l" r="r" t="t"/>
                <a:pathLst>
                  <a:path extrusionOk="0" h="1066" w="1372">
                    <a:moveTo>
                      <a:pt x="912" y="0"/>
                    </a:moveTo>
                    <a:lnTo>
                      <a:pt x="0" y="212"/>
                    </a:lnTo>
                    <a:lnTo>
                      <a:pt x="459" y="1065"/>
                    </a:lnTo>
                    <a:lnTo>
                      <a:pt x="1371" y="854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F499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34"/>
              <p:cNvSpPr/>
              <p:nvPr/>
            </p:nvSpPr>
            <p:spPr>
              <a:xfrm>
                <a:off x="7956698" y="4500810"/>
                <a:ext cx="1684114" cy="652687"/>
              </a:xfrm>
              <a:custGeom>
                <a:rect b="b" l="l" r="r" t="t"/>
                <a:pathLst>
                  <a:path extrusionOk="0" h="7281" w="18787">
                    <a:moveTo>
                      <a:pt x="17793" y="0"/>
                    </a:moveTo>
                    <a:cubicBezTo>
                      <a:pt x="17765" y="0"/>
                      <a:pt x="17738" y="3"/>
                      <a:pt x="17710" y="10"/>
                    </a:cubicBezTo>
                    <a:lnTo>
                      <a:pt x="324" y="3999"/>
                    </a:lnTo>
                    <a:cubicBezTo>
                      <a:pt x="124" y="4046"/>
                      <a:pt x="0" y="4246"/>
                      <a:pt x="47" y="4452"/>
                    </a:cubicBezTo>
                    <a:lnTo>
                      <a:pt x="630" y="6988"/>
                    </a:lnTo>
                    <a:cubicBezTo>
                      <a:pt x="670" y="7164"/>
                      <a:pt x="823" y="7280"/>
                      <a:pt x="991" y="7280"/>
                    </a:cubicBezTo>
                    <a:cubicBezTo>
                      <a:pt x="1019" y="7280"/>
                      <a:pt x="1048" y="7277"/>
                      <a:pt x="1077" y="7270"/>
                    </a:cubicBezTo>
                    <a:lnTo>
                      <a:pt x="1083" y="7270"/>
                    </a:lnTo>
                    <a:lnTo>
                      <a:pt x="18463" y="3281"/>
                    </a:lnTo>
                    <a:cubicBezTo>
                      <a:pt x="18663" y="3234"/>
                      <a:pt x="18786" y="3034"/>
                      <a:pt x="18739" y="2834"/>
                    </a:cubicBezTo>
                    <a:lnTo>
                      <a:pt x="18157" y="292"/>
                    </a:lnTo>
                    <a:cubicBezTo>
                      <a:pt x="18116" y="120"/>
                      <a:pt x="17963" y="0"/>
                      <a:pt x="17793" y="0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34"/>
              <p:cNvSpPr/>
              <p:nvPr/>
            </p:nvSpPr>
            <p:spPr>
              <a:xfrm>
                <a:off x="9799466" y="4522772"/>
                <a:ext cx="785985" cy="190490"/>
              </a:xfrm>
              <a:custGeom>
                <a:rect b="b" l="l" r="r" t="t"/>
                <a:pathLst>
                  <a:path extrusionOk="0" h="2125" w="8768">
                    <a:moveTo>
                      <a:pt x="8767" y="0"/>
                    </a:moveTo>
                    <a:lnTo>
                      <a:pt x="359" y="1936"/>
                    </a:lnTo>
                    <a:cubicBezTo>
                      <a:pt x="224" y="1965"/>
                      <a:pt x="100" y="2030"/>
                      <a:pt x="0" y="2124"/>
                    </a:cubicBezTo>
                    <a:cubicBezTo>
                      <a:pt x="1389" y="2001"/>
                      <a:pt x="2772" y="1777"/>
                      <a:pt x="4137" y="1459"/>
                    </a:cubicBezTo>
                    <a:cubicBezTo>
                      <a:pt x="5719" y="1106"/>
                      <a:pt x="7267" y="618"/>
                      <a:pt x="8767" y="0"/>
                    </a:cubicBez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34"/>
              <p:cNvSpPr/>
              <p:nvPr/>
            </p:nvSpPr>
            <p:spPr>
              <a:xfrm>
                <a:off x="7851190" y="5008990"/>
                <a:ext cx="160370" cy="149882"/>
              </a:xfrm>
              <a:custGeom>
                <a:rect b="b" l="l" r="r" t="t"/>
                <a:pathLst>
                  <a:path extrusionOk="0" h="1672" w="1789">
                    <a:moveTo>
                      <a:pt x="1501" y="1"/>
                    </a:moveTo>
                    <a:lnTo>
                      <a:pt x="0" y="1672"/>
                    </a:lnTo>
                    <a:lnTo>
                      <a:pt x="1789" y="1260"/>
                    </a:lnTo>
                    <a:lnTo>
                      <a:pt x="1501" y="1"/>
                    </a:ln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5" name="Google Shape;195;p34"/>
              <p:cNvSpPr/>
              <p:nvPr/>
            </p:nvSpPr>
            <p:spPr>
              <a:xfrm>
                <a:off x="7985653" y="4557553"/>
                <a:ext cx="1334508" cy="564389"/>
              </a:xfrm>
              <a:custGeom>
                <a:rect b="b" l="l" r="r" t="t"/>
                <a:pathLst>
                  <a:path extrusionOk="0" h="6296" w="14887">
                    <a:moveTo>
                      <a:pt x="14886" y="1"/>
                    </a:moveTo>
                    <a:lnTo>
                      <a:pt x="1783" y="3054"/>
                    </a:lnTo>
                    <a:lnTo>
                      <a:pt x="1" y="5037"/>
                    </a:lnTo>
                    <a:lnTo>
                      <a:pt x="289" y="6296"/>
                    </a:lnTo>
                    <a:lnTo>
                      <a:pt x="795" y="6178"/>
                    </a:lnTo>
                    <a:lnTo>
                      <a:pt x="14886" y="1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34"/>
              <p:cNvSpPr/>
              <p:nvPr/>
            </p:nvSpPr>
            <p:spPr>
              <a:xfrm>
                <a:off x="5705074" y="4179892"/>
                <a:ext cx="1128241" cy="846673"/>
              </a:xfrm>
              <a:custGeom>
                <a:rect b="b" l="l" r="r" t="t"/>
                <a:pathLst>
                  <a:path extrusionOk="0" h="9445" w="12586">
                    <a:moveTo>
                      <a:pt x="83" y="1"/>
                    </a:moveTo>
                    <a:lnTo>
                      <a:pt x="1" y="19"/>
                    </a:lnTo>
                    <a:lnTo>
                      <a:pt x="1913" y="2843"/>
                    </a:lnTo>
                    <a:lnTo>
                      <a:pt x="3290" y="1842"/>
                    </a:lnTo>
                    <a:lnTo>
                      <a:pt x="83" y="1"/>
                    </a:lnTo>
                    <a:close/>
                    <a:moveTo>
                      <a:pt x="10550" y="6002"/>
                    </a:moveTo>
                    <a:lnTo>
                      <a:pt x="6385" y="9444"/>
                    </a:lnTo>
                    <a:lnTo>
                      <a:pt x="12586" y="7167"/>
                    </a:lnTo>
                    <a:lnTo>
                      <a:pt x="10550" y="6002"/>
                    </a:ln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34"/>
              <p:cNvSpPr/>
              <p:nvPr/>
            </p:nvSpPr>
            <p:spPr>
              <a:xfrm>
                <a:off x="5876559" y="4345012"/>
                <a:ext cx="774332" cy="681552"/>
              </a:xfrm>
              <a:custGeom>
                <a:rect b="b" l="l" r="r" t="t"/>
                <a:pathLst>
                  <a:path extrusionOk="0" h="7603" w="8638">
                    <a:moveTo>
                      <a:pt x="1383" y="0"/>
                    </a:moveTo>
                    <a:lnTo>
                      <a:pt x="0" y="1001"/>
                    </a:lnTo>
                    <a:lnTo>
                      <a:pt x="4477" y="7602"/>
                    </a:lnTo>
                    <a:lnTo>
                      <a:pt x="8637" y="4160"/>
                    </a:ln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8" name="Google Shape;198;p34"/>
              <p:cNvSpPr/>
              <p:nvPr/>
            </p:nvSpPr>
            <p:spPr>
              <a:xfrm>
                <a:off x="10401232" y="4590183"/>
                <a:ext cx="192283" cy="162163"/>
              </a:xfrm>
              <a:custGeom>
                <a:rect b="b" l="l" r="r" t="t"/>
                <a:pathLst>
                  <a:path extrusionOk="0" h="1809" w="2145">
                    <a:moveTo>
                      <a:pt x="1001" y="0"/>
                    </a:moveTo>
                    <a:cubicBezTo>
                      <a:pt x="932" y="0"/>
                      <a:pt x="862" y="8"/>
                      <a:pt x="789" y="25"/>
                    </a:cubicBezTo>
                    <a:cubicBezTo>
                      <a:pt x="301" y="137"/>
                      <a:pt x="1" y="619"/>
                      <a:pt x="112" y="1107"/>
                    </a:cubicBezTo>
                    <a:cubicBezTo>
                      <a:pt x="218" y="1558"/>
                      <a:pt x="606" y="1808"/>
                      <a:pt x="999" y="1808"/>
                    </a:cubicBezTo>
                    <a:cubicBezTo>
                      <a:pt x="1287" y="1808"/>
                      <a:pt x="1578" y="1673"/>
                      <a:pt x="1760" y="1384"/>
                    </a:cubicBezTo>
                    <a:cubicBezTo>
                      <a:pt x="2144" y="765"/>
                      <a:pt x="1676" y="0"/>
                      <a:pt x="1001" y="0"/>
                    </a:cubicBez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9" name="Google Shape;199;p34"/>
              <p:cNvSpPr/>
              <p:nvPr/>
            </p:nvSpPr>
            <p:spPr>
              <a:xfrm>
                <a:off x="10446053" y="4631418"/>
                <a:ext cx="95469" cy="80320"/>
              </a:xfrm>
              <a:custGeom>
                <a:rect b="b" l="l" r="r" t="t"/>
                <a:pathLst>
                  <a:path extrusionOk="0" h="896" w="1065">
                    <a:moveTo>
                      <a:pt x="499" y="0"/>
                    </a:moveTo>
                    <a:cubicBezTo>
                      <a:pt x="465" y="0"/>
                      <a:pt x="430" y="4"/>
                      <a:pt x="395" y="12"/>
                    </a:cubicBezTo>
                    <a:cubicBezTo>
                      <a:pt x="148" y="65"/>
                      <a:pt x="1" y="306"/>
                      <a:pt x="54" y="547"/>
                    </a:cubicBezTo>
                    <a:cubicBezTo>
                      <a:pt x="108" y="771"/>
                      <a:pt x="300" y="895"/>
                      <a:pt x="495" y="895"/>
                    </a:cubicBezTo>
                    <a:cubicBezTo>
                      <a:pt x="638" y="895"/>
                      <a:pt x="782" y="828"/>
                      <a:pt x="872" y="683"/>
                    </a:cubicBezTo>
                    <a:cubicBezTo>
                      <a:pt x="1064" y="378"/>
                      <a:pt x="834" y="0"/>
                      <a:pt x="499" y="0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34"/>
              <p:cNvSpPr/>
              <p:nvPr/>
            </p:nvSpPr>
            <p:spPr>
              <a:xfrm>
                <a:off x="8315266" y="5069139"/>
                <a:ext cx="192283" cy="162253"/>
              </a:xfrm>
              <a:custGeom>
                <a:rect b="b" l="l" r="r" t="t"/>
                <a:pathLst>
                  <a:path extrusionOk="0" h="1810" w="2145">
                    <a:moveTo>
                      <a:pt x="997" y="1"/>
                    </a:moveTo>
                    <a:cubicBezTo>
                      <a:pt x="930" y="1"/>
                      <a:pt x="860" y="8"/>
                      <a:pt x="789" y="24"/>
                    </a:cubicBezTo>
                    <a:cubicBezTo>
                      <a:pt x="301" y="136"/>
                      <a:pt x="1" y="624"/>
                      <a:pt x="113" y="1107"/>
                    </a:cubicBezTo>
                    <a:cubicBezTo>
                      <a:pt x="214" y="1560"/>
                      <a:pt x="602" y="1809"/>
                      <a:pt x="993" y="1809"/>
                    </a:cubicBezTo>
                    <a:cubicBezTo>
                      <a:pt x="1283" y="1809"/>
                      <a:pt x="1574" y="1673"/>
                      <a:pt x="1754" y="1383"/>
                    </a:cubicBezTo>
                    <a:cubicBezTo>
                      <a:pt x="2145" y="763"/>
                      <a:pt x="1674" y="1"/>
                      <a:pt x="997" y="1"/>
                    </a:cubicBez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34"/>
              <p:cNvSpPr/>
              <p:nvPr/>
            </p:nvSpPr>
            <p:spPr>
              <a:xfrm>
                <a:off x="8134369" y="5110823"/>
                <a:ext cx="192821" cy="162253"/>
              </a:xfrm>
              <a:custGeom>
                <a:rect b="b" l="l" r="r" t="t"/>
                <a:pathLst>
                  <a:path extrusionOk="0" h="1810" w="2151">
                    <a:moveTo>
                      <a:pt x="1002" y="1"/>
                    </a:moveTo>
                    <a:cubicBezTo>
                      <a:pt x="935" y="1"/>
                      <a:pt x="866" y="8"/>
                      <a:pt x="795" y="24"/>
                    </a:cubicBezTo>
                    <a:cubicBezTo>
                      <a:pt x="307" y="136"/>
                      <a:pt x="1" y="624"/>
                      <a:pt x="119" y="1112"/>
                    </a:cubicBezTo>
                    <a:cubicBezTo>
                      <a:pt x="220" y="1562"/>
                      <a:pt x="607" y="1810"/>
                      <a:pt x="998" y="1810"/>
                    </a:cubicBezTo>
                    <a:cubicBezTo>
                      <a:pt x="1288" y="1810"/>
                      <a:pt x="1580" y="1674"/>
                      <a:pt x="1760" y="1383"/>
                    </a:cubicBezTo>
                    <a:cubicBezTo>
                      <a:pt x="2151" y="767"/>
                      <a:pt x="1679" y="1"/>
                      <a:pt x="1002" y="1"/>
                    </a:cubicBez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34"/>
              <p:cNvSpPr/>
              <p:nvPr/>
            </p:nvSpPr>
            <p:spPr>
              <a:xfrm>
                <a:off x="8788934" y="4714157"/>
                <a:ext cx="256915" cy="156605"/>
              </a:xfrm>
              <a:custGeom>
                <a:rect b="b" l="l" r="r" t="t"/>
                <a:pathLst>
                  <a:path extrusionOk="0" h="1747" w="2866">
                    <a:moveTo>
                      <a:pt x="2513" y="1"/>
                    </a:moveTo>
                    <a:cubicBezTo>
                      <a:pt x="1083" y="330"/>
                      <a:pt x="0" y="942"/>
                      <a:pt x="100" y="1366"/>
                    </a:cubicBezTo>
                    <a:cubicBezTo>
                      <a:pt x="155" y="1616"/>
                      <a:pt x="600" y="1747"/>
                      <a:pt x="1244" y="1747"/>
                    </a:cubicBezTo>
                    <a:cubicBezTo>
                      <a:pt x="1706" y="1747"/>
                      <a:pt x="2269" y="1680"/>
                      <a:pt x="2866" y="1542"/>
                    </a:cubicBez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34"/>
              <p:cNvSpPr/>
              <p:nvPr/>
            </p:nvSpPr>
            <p:spPr>
              <a:xfrm>
                <a:off x="7558420" y="4543838"/>
                <a:ext cx="1858199" cy="302275"/>
              </a:xfrm>
              <a:custGeom>
                <a:rect b="b" l="l" r="r" t="t"/>
                <a:pathLst>
                  <a:path extrusionOk="0" h="3372" w="20729">
                    <a:moveTo>
                      <a:pt x="20729" y="1"/>
                    </a:moveTo>
                    <a:lnTo>
                      <a:pt x="1" y="1448"/>
                    </a:lnTo>
                    <a:lnTo>
                      <a:pt x="148" y="2077"/>
                    </a:lnTo>
                    <a:lnTo>
                      <a:pt x="7197" y="3372"/>
                    </a:lnTo>
                    <a:lnTo>
                      <a:pt x="20729" y="1"/>
                    </a:ln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p34"/>
              <p:cNvSpPr/>
              <p:nvPr/>
            </p:nvSpPr>
            <p:spPr>
              <a:xfrm>
                <a:off x="8133024" y="4530123"/>
                <a:ext cx="1317924" cy="341269"/>
              </a:xfrm>
              <a:custGeom>
                <a:rect b="b" l="l" r="r" t="t"/>
                <a:pathLst>
                  <a:path extrusionOk="0" h="3807" w="14702">
                    <a:moveTo>
                      <a:pt x="14367" y="1"/>
                    </a:moveTo>
                    <a:cubicBezTo>
                      <a:pt x="14339" y="1"/>
                      <a:pt x="14311" y="4"/>
                      <a:pt x="14284" y="12"/>
                    </a:cubicBezTo>
                    <a:lnTo>
                      <a:pt x="345" y="3213"/>
                    </a:lnTo>
                    <a:cubicBezTo>
                      <a:pt x="1" y="3308"/>
                      <a:pt x="92" y="3807"/>
                      <a:pt x="421" y="3807"/>
                    </a:cubicBezTo>
                    <a:cubicBezTo>
                      <a:pt x="440" y="3807"/>
                      <a:pt x="460" y="3805"/>
                      <a:pt x="481" y="3801"/>
                    </a:cubicBezTo>
                    <a:lnTo>
                      <a:pt x="14419" y="601"/>
                    </a:lnTo>
                    <a:cubicBezTo>
                      <a:pt x="14590" y="571"/>
                      <a:pt x="14701" y="401"/>
                      <a:pt x="14660" y="236"/>
                    </a:cubicBezTo>
                    <a:cubicBezTo>
                      <a:pt x="14631" y="94"/>
                      <a:pt x="14503" y="1"/>
                      <a:pt x="14367" y="1"/>
                    </a:cubicBez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34"/>
              <p:cNvSpPr/>
              <p:nvPr/>
            </p:nvSpPr>
            <p:spPr>
              <a:xfrm>
                <a:off x="5748909" y="5039826"/>
                <a:ext cx="1067553" cy="251268"/>
              </a:xfrm>
              <a:custGeom>
                <a:rect b="b" l="l" r="r" t="t"/>
                <a:pathLst>
                  <a:path extrusionOk="0" h="2803" w="11909">
                    <a:moveTo>
                      <a:pt x="11659" y="0"/>
                    </a:moveTo>
                    <a:cubicBezTo>
                      <a:pt x="10966" y="0"/>
                      <a:pt x="8626" y="422"/>
                      <a:pt x="5872" y="1057"/>
                    </a:cubicBezTo>
                    <a:cubicBezTo>
                      <a:pt x="2607" y="1804"/>
                      <a:pt x="0" y="2569"/>
                      <a:pt x="41" y="2758"/>
                    </a:cubicBezTo>
                    <a:cubicBezTo>
                      <a:pt x="48" y="2788"/>
                      <a:pt x="119" y="2803"/>
                      <a:pt x="247" y="2803"/>
                    </a:cubicBezTo>
                    <a:cubicBezTo>
                      <a:pt x="937" y="2803"/>
                      <a:pt x="3277" y="2381"/>
                      <a:pt x="6031" y="1746"/>
                    </a:cubicBezTo>
                    <a:cubicBezTo>
                      <a:pt x="9296" y="998"/>
                      <a:pt x="11909" y="233"/>
                      <a:pt x="11867" y="45"/>
                    </a:cubicBezTo>
                    <a:cubicBezTo>
                      <a:pt x="11860" y="15"/>
                      <a:pt x="11788" y="0"/>
                      <a:pt x="11659" y="0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34"/>
              <p:cNvSpPr/>
              <p:nvPr/>
            </p:nvSpPr>
            <p:spPr>
              <a:xfrm>
                <a:off x="5787903" y="4207860"/>
                <a:ext cx="472147" cy="728435"/>
              </a:xfrm>
              <a:custGeom>
                <a:rect b="b" l="l" r="r" t="t"/>
                <a:pathLst>
                  <a:path extrusionOk="0" h="8126" w="5267">
                    <a:moveTo>
                      <a:pt x="2007" y="1"/>
                    </a:moveTo>
                    <a:lnTo>
                      <a:pt x="1" y="201"/>
                    </a:lnTo>
                    <a:lnTo>
                      <a:pt x="5266" y="8126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34"/>
              <p:cNvSpPr/>
              <p:nvPr/>
            </p:nvSpPr>
            <p:spPr>
              <a:xfrm>
                <a:off x="8361163" y="5111181"/>
                <a:ext cx="95380" cy="80499"/>
              </a:xfrm>
              <a:custGeom>
                <a:rect b="b" l="l" r="r" t="t"/>
                <a:pathLst>
                  <a:path extrusionOk="0" h="898" w="1064">
                    <a:moveTo>
                      <a:pt x="503" y="1"/>
                    </a:moveTo>
                    <a:cubicBezTo>
                      <a:pt x="468" y="1"/>
                      <a:pt x="432" y="5"/>
                      <a:pt x="395" y="14"/>
                    </a:cubicBezTo>
                    <a:cubicBezTo>
                      <a:pt x="154" y="67"/>
                      <a:pt x="1" y="308"/>
                      <a:pt x="60" y="550"/>
                    </a:cubicBezTo>
                    <a:cubicBezTo>
                      <a:pt x="110" y="773"/>
                      <a:pt x="302" y="897"/>
                      <a:pt x="495" y="897"/>
                    </a:cubicBezTo>
                    <a:cubicBezTo>
                      <a:pt x="638" y="897"/>
                      <a:pt x="782" y="830"/>
                      <a:pt x="872" y="685"/>
                    </a:cubicBezTo>
                    <a:cubicBezTo>
                      <a:pt x="1063" y="381"/>
                      <a:pt x="836" y="1"/>
                      <a:pt x="503" y="1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8" name="Google Shape;208;p34"/>
              <p:cNvSpPr/>
              <p:nvPr/>
            </p:nvSpPr>
            <p:spPr>
              <a:xfrm>
                <a:off x="8180803" y="5152506"/>
                <a:ext cx="95380" cy="80409"/>
              </a:xfrm>
              <a:custGeom>
                <a:rect b="b" l="l" r="r" t="t"/>
                <a:pathLst>
                  <a:path extrusionOk="0" h="897" w="1064">
                    <a:moveTo>
                      <a:pt x="498" y="0"/>
                    </a:moveTo>
                    <a:cubicBezTo>
                      <a:pt x="465" y="0"/>
                      <a:pt x="430" y="4"/>
                      <a:pt x="395" y="12"/>
                    </a:cubicBezTo>
                    <a:cubicBezTo>
                      <a:pt x="154" y="65"/>
                      <a:pt x="1" y="306"/>
                      <a:pt x="59" y="547"/>
                    </a:cubicBezTo>
                    <a:cubicBezTo>
                      <a:pt x="110" y="772"/>
                      <a:pt x="303" y="896"/>
                      <a:pt x="498" y="896"/>
                    </a:cubicBezTo>
                    <a:cubicBezTo>
                      <a:pt x="639" y="896"/>
                      <a:pt x="782" y="830"/>
                      <a:pt x="871" y="689"/>
                    </a:cubicBezTo>
                    <a:cubicBezTo>
                      <a:pt x="1064" y="378"/>
                      <a:pt x="833" y="0"/>
                      <a:pt x="498" y="0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9" name="Google Shape;209;p34"/>
              <p:cNvSpPr/>
              <p:nvPr/>
            </p:nvSpPr>
            <p:spPr>
              <a:xfrm>
                <a:off x="10246690" y="4114722"/>
                <a:ext cx="148807" cy="248130"/>
              </a:xfrm>
              <a:custGeom>
                <a:rect b="b" l="l" r="r" t="t"/>
                <a:pathLst>
                  <a:path extrusionOk="0" h="2768" w="1660">
                    <a:moveTo>
                      <a:pt x="980" y="0"/>
                    </a:moveTo>
                    <a:cubicBezTo>
                      <a:pt x="970" y="0"/>
                      <a:pt x="959" y="2"/>
                      <a:pt x="948" y="4"/>
                    </a:cubicBezTo>
                    <a:lnTo>
                      <a:pt x="124" y="192"/>
                    </a:lnTo>
                    <a:cubicBezTo>
                      <a:pt x="48" y="210"/>
                      <a:pt x="1" y="287"/>
                      <a:pt x="18" y="363"/>
                    </a:cubicBezTo>
                    <a:lnTo>
                      <a:pt x="548" y="2658"/>
                    </a:lnTo>
                    <a:cubicBezTo>
                      <a:pt x="563" y="2723"/>
                      <a:pt x="622" y="2767"/>
                      <a:pt x="686" y="2767"/>
                    </a:cubicBezTo>
                    <a:cubicBezTo>
                      <a:pt x="697" y="2767"/>
                      <a:pt x="708" y="2766"/>
                      <a:pt x="719" y="2764"/>
                    </a:cubicBezTo>
                    <a:lnTo>
                      <a:pt x="1536" y="2575"/>
                    </a:lnTo>
                    <a:cubicBezTo>
                      <a:pt x="1613" y="2558"/>
                      <a:pt x="1660" y="2481"/>
                      <a:pt x="1642" y="2405"/>
                    </a:cubicBezTo>
                    <a:lnTo>
                      <a:pt x="1119" y="110"/>
                    </a:lnTo>
                    <a:cubicBezTo>
                      <a:pt x="1103" y="44"/>
                      <a:pt x="1045" y="0"/>
                      <a:pt x="980" y="0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34"/>
              <p:cNvSpPr/>
              <p:nvPr/>
            </p:nvSpPr>
            <p:spPr>
              <a:xfrm>
                <a:off x="9728291" y="4437343"/>
                <a:ext cx="481022" cy="162522"/>
              </a:xfrm>
              <a:custGeom>
                <a:rect b="b" l="l" r="r" t="t"/>
                <a:pathLst>
                  <a:path extrusionOk="0" h="1813" w="5366">
                    <a:moveTo>
                      <a:pt x="4784" y="0"/>
                    </a:moveTo>
                    <a:cubicBezTo>
                      <a:pt x="4748" y="0"/>
                      <a:pt x="4719" y="6"/>
                      <a:pt x="4689" y="12"/>
                    </a:cubicBezTo>
                    <a:lnTo>
                      <a:pt x="488" y="977"/>
                    </a:lnTo>
                    <a:cubicBezTo>
                      <a:pt x="0" y="1089"/>
                      <a:pt x="83" y="1812"/>
                      <a:pt x="583" y="1812"/>
                    </a:cubicBezTo>
                    <a:cubicBezTo>
                      <a:pt x="618" y="1812"/>
                      <a:pt x="647" y="1806"/>
                      <a:pt x="677" y="1800"/>
                    </a:cubicBezTo>
                    <a:lnTo>
                      <a:pt x="4878" y="836"/>
                    </a:lnTo>
                    <a:cubicBezTo>
                      <a:pt x="5366" y="724"/>
                      <a:pt x="5284" y="0"/>
                      <a:pt x="4784" y="0"/>
                    </a:cubicBez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34"/>
              <p:cNvSpPr/>
              <p:nvPr/>
            </p:nvSpPr>
            <p:spPr>
              <a:xfrm>
                <a:off x="7296845" y="4995274"/>
                <a:ext cx="481111" cy="162611"/>
              </a:xfrm>
              <a:custGeom>
                <a:rect b="b" l="l" r="r" t="t"/>
                <a:pathLst>
                  <a:path extrusionOk="0" h="1814" w="5367">
                    <a:moveTo>
                      <a:pt x="4784" y="1"/>
                    </a:moveTo>
                    <a:cubicBezTo>
                      <a:pt x="4749" y="1"/>
                      <a:pt x="4719" y="7"/>
                      <a:pt x="4690" y="13"/>
                    </a:cubicBezTo>
                    <a:lnTo>
                      <a:pt x="489" y="978"/>
                    </a:lnTo>
                    <a:cubicBezTo>
                      <a:pt x="1" y="1089"/>
                      <a:pt x="83" y="1813"/>
                      <a:pt x="583" y="1813"/>
                    </a:cubicBezTo>
                    <a:cubicBezTo>
                      <a:pt x="618" y="1813"/>
                      <a:pt x="648" y="1807"/>
                      <a:pt x="677" y="1801"/>
                    </a:cubicBezTo>
                    <a:lnTo>
                      <a:pt x="4878" y="842"/>
                    </a:lnTo>
                    <a:cubicBezTo>
                      <a:pt x="5366" y="725"/>
                      <a:pt x="5284" y="1"/>
                      <a:pt x="4784" y="1"/>
                    </a:cubicBez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2" name="Google Shape;212;p34"/>
            <p:cNvGrpSpPr/>
            <p:nvPr/>
          </p:nvGrpSpPr>
          <p:grpSpPr>
            <a:xfrm>
              <a:off x="765979" y="3083441"/>
              <a:ext cx="3518868" cy="753013"/>
              <a:chOff x="5703550" y="3997650"/>
              <a:chExt cx="5242652" cy="1394210"/>
            </a:xfrm>
          </p:grpSpPr>
          <p:sp>
            <p:nvSpPr>
              <p:cNvPr id="213" name="Google Shape;213;p34"/>
              <p:cNvSpPr/>
              <p:nvPr/>
            </p:nvSpPr>
            <p:spPr>
              <a:xfrm>
                <a:off x="8092864" y="5081599"/>
                <a:ext cx="110708" cy="74583"/>
              </a:xfrm>
              <a:custGeom>
                <a:rect b="b" l="l" r="r" t="t"/>
                <a:pathLst>
                  <a:path extrusionOk="0" h="832" w="1235">
                    <a:moveTo>
                      <a:pt x="201" y="0"/>
                    </a:moveTo>
                    <a:cubicBezTo>
                      <a:pt x="80" y="0"/>
                      <a:pt x="0" y="165"/>
                      <a:pt x="117" y="256"/>
                    </a:cubicBezTo>
                    <a:lnTo>
                      <a:pt x="1005" y="809"/>
                    </a:lnTo>
                    <a:cubicBezTo>
                      <a:pt x="1029" y="824"/>
                      <a:pt x="1055" y="831"/>
                      <a:pt x="1082" y="831"/>
                    </a:cubicBezTo>
                    <a:cubicBezTo>
                      <a:pt x="1128" y="831"/>
                      <a:pt x="1173" y="809"/>
                      <a:pt x="1199" y="768"/>
                    </a:cubicBezTo>
                    <a:lnTo>
                      <a:pt x="1193" y="768"/>
                    </a:lnTo>
                    <a:cubicBezTo>
                      <a:pt x="1235" y="697"/>
                      <a:pt x="1217" y="615"/>
                      <a:pt x="1152" y="574"/>
                    </a:cubicBezTo>
                    <a:lnTo>
                      <a:pt x="264" y="15"/>
                    </a:lnTo>
                    <a:cubicBezTo>
                      <a:pt x="242" y="5"/>
                      <a:pt x="221" y="0"/>
                      <a:pt x="201" y="0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4" name="Google Shape;214;p34"/>
              <p:cNvSpPr/>
              <p:nvPr/>
            </p:nvSpPr>
            <p:spPr>
              <a:xfrm>
                <a:off x="8273224" y="5039916"/>
                <a:ext cx="110708" cy="74941"/>
              </a:xfrm>
              <a:custGeom>
                <a:rect b="b" l="l" r="r" t="t"/>
                <a:pathLst>
                  <a:path extrusionOk="0" h="836" w="1235">
                    <a:moveTo>
                      <a:pt x="201" y="0"/>
                    </a:moveTo>
                    <a:cubicBezTo>
                      <a:pt x="80" y="0"/>
                      <a:pt x="1" y="165"/>
                      <a:pt x="117" y="256"/>
                    </a:cubicBezTo>
                    <a:lnTo>
                      <a:pt x="1005" y="815"/>
                    </a:lnTo>
                    <a:cubicBezTo>
                      <a:pt x="1027" y="829"/>
                      <a:pt x="1052" y="835"/>
                      <a:pt x="1077" y="835"/>
                    </a:cubicBezTo>
                    <a:cubicBezTo>
                      <a:pt x="1124" y="835"/>
                      <a:pt x="1172" y="811"/>
                      <a:pt x="1199" y="768"/>
                    </a:cubicBezTo>
                    <a:cubicBezTo>
                      <a:pt x="1235" y="703"/>
                      <a:pt x="1217" y="615"/>
                      <a:pt x="1152" y="580"/>
                    </a:cubicBezTo>
                    <a:lnTo>
                      <a:pt x="264" y="15"/>
                    </a:lnTo>
                    <a:cubicBezTo>
                      <a:pt x="242" y="5"/>
                      <a:pt x="221" y="0"/>
                      <a:pt x="201" y="0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5" name="Google Shape;215;p34"/>
              <p:cNvSpPr/>
              <p:nvPr/>
            </p:nvSpPr>
            <p:spPr>
              <a:xfrm>
                <a:off x="10358294" y="4572434"/>
                <a:ext cx="111067" cy="74762"/>
              </a:xfrm>
              <a:custGeom>
                <a:rect b="b" l="l" r="r" t="t"/>
                <a:pathLst>
                  <a:path extrusionOk="0" h="834" w="1239">
                    <a:moveTo>
                      <a:pt x="202" y="1"/>
                    </a:moveTo>
                    <a:cubicBezTo>
                      <a:pt x="81" y="1"/>
                      <a:pt x="0" y="168"/>
                      <a:pt x="121" y="258"/>
                    </a:cubicBezTo>
                    <a:lnTo>
                      <a:pt x="1009" y="811"/>
                    </a:lnTo>
                    <a:cubicBezTo>
                      <a:pt x="1033" y="826"/>
                      <a:pt x="1059" y="833"/>
                      <a:pt x="1086" y="833"/>
                    </a:cubicBezTo>
                    <a:cubicBezTo>
                      <a:pt x="1132" y="833"/>
                      <a:pt x="1177" y="811"/>
                      <a:pt x="1203" y="770"/>
                    </a:cubicBezTo>
                    <a:lnTo>
                      <a:pt x="1197" y="770"/>
                    </a:lnTo>
                    <a:cubicBezTo>
                      <a:pt x="1239" y="705"/>
                      <a:pt x="1221" y="617"/>
                      <a:pt x="1156" y="576"/>
                    </a:cubicBezTo>
                    <a:lnTo>
                      <a:pt x="268" y="17"/>
                    </a:lnTo>
                    <a:cubicBezTo>
                      <a:pt x="245" y="6"/>
                      <a:pt x="223" y="1"/>
                      <a:pt x="202" y="1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34"/>
              <p:cNvSpPr/>
              <p:nvPr/>
            </p:nvSpPr>
            <p:spPr>
              <a:xfrm>
                <a:off x="5703550" y="3997650"/>
                <a:ext cx="5242652" cy="1394210"/>
              </a:xfrm>
              <a:custGeom>
                <a:rect b="b" l="l" r="r" t="t"/>
                <a:pathLst>
                  <a:path extrusionOk="0" h="15553" w="58484">
                    <a:moveTo>
                      <a:pt x="52875" y="0"/>
                    </a:moveTo>
                    <a:cubicBezTo>
                      <a:pt x="51801" y="0"/>
                      <a:pt x="50051" y="239"/>
                      <a:pt x="47128" y="975"/>
                    </a:cubicBezTo>
                    <a:cubicBezTo>
                      <a:pt x="46687" y="1092"/>
                      <a:pt x="46298" y="1198"/>
                      <a:pt x="45957" y="1310"/>
                    </a:cubicBezTo>
                    <a:lnTo>
                      <a:pt x="45069" y="1516"/>
                    </a:lnTo>
                    <a:lnTo>
                      <a:pt x="16939" y="7976"/>
                    </a:lnTo>
                    <a:cubicBezTo>
                      <a:pt x="16622" y="8020"/>
                      <a:pt x="16192" y="8061"/>
                      <a:pt x="15682" y="8061"/>
                    </a:cubicBezTo>
                    <a:cubicBezTo>
                      <a:pt x="14466" y="8061"/>
                      <a:pt x="12798" y="7829"/>
                      <a:pt x="11132" y="6847"/>
                    </a:cubicBezTo>
                    <a:cubicBezTo>
                      <a:pt x="7467" y="4693"/>
                      <a:pt x="2836" y="1404"/>
                      <a:pt x="2836" y="1404"/>
                    </a:cubicBezTo>
                    <a:lnTo>
                      <a:pt x="0" y="2057"/>
                    </a:lnTo>
                    <a:lnTo>
                      <a:pt x="6407" y="11477"/>
                    </a:lnTo>
                    <a:lnTo>
                      <a:pt x="6402" y="11471"/>
                    </a:lnTo>
                    <a:cubicBezTo>
                      <a:pt x="3966" y="12601"/>
                      <a:pt x="2571" y="13672"/>
                      <a:pt x="2748" y="14454"/>
                    </a:cubicBezTo>
                    <a:cubicBezTo>
                      <a:pt x="2918" y="15193"/>
                      <a:pt x="4459" y="15553"/>
                      <a:pt x="6887" y="15553"/>
                    </a:cubicBezTo>
                    <a:cubicBezTo>
                      <a:pt x="9488" y="15553"/>
                      <a:pt x="13107" y="15140"/>
                      <a:pt x="17151" y="14336"/>
                    </a:cubicBezTo>
                    <a:cubicBezTo>
                      <a:pt x="17276" y="14357"/>
                      <a:pt x="17401" y="14367"/>
                      <a:pt x="17526" y="14367"/>
                    </a:cubicBezTo>
                    <a:cubicBezTo>
                      <a:pt x="17688" y="14367"/>
                      <a:pt x="17850" y="14350"/>
                      <a:pt x="18010" y="14313"/>
                    </a:cubicBezTo>
                    <a:lnTo>
                      <a:pt x="45581" y="7988"/>
                    </a:lnTo>
                    <a:cubicBezTo>
                      <a:pt x="47010" y="7865"/>
                      <a:pt x="48428" y="7641"/>
                      <a:pt x="49823" y="7317"/>
                    </a:cubicBezTo>
                    <a:cubicBezTo>
                      <a:pt x="54747" y="6188"/>
                      <a:pt x="58483" y="4158"/>
                      <a:pt x="58172" y="2781"/>
                    </a:cubicBezTo>
                    <a:cubicBezTo>
                      <a:pt x="58072" y="2346"/>
                      <a:pt x="57566" y="2022"/>
                      <a:pt x="56765" y="1828"/>
                    </a:cubicBezTo>
                    <a:cubicBezTo>
                      <a:pt x="56236" y="1557"/>
                      <a:pt x="55124" y="987"/>
                      <a:pt x="54818" y="734"/>
                    </a:cubicBezTo>
                    <a:cubicBezTo>
                      <a:pt x="54575" y="533"/>
                      <a:pt x="54479" y="0"/>
                      <a:pt x="528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34"/>
              <p:cNvSpPr/>
              <p:nvPr/>
            </p:nvSpPr>
            <p:spPr>
              <a:xfrm>
                <a:off x="10071619" y="4176486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491" y="0"/>
                    </a:moveTo>
                    <a:cubicBezTo>
                      <a:pt x="481" y="0"/>
                      <a:pt x="470" y="1"/>
                      <a:pt x="459" y="4"/>
                    </a:cubicBezTo>
                    <a:lnTo>
                      <a:pt x="136" y="80"/>
                    </a:lnTo>
                    <a:cubicBezTo>
                      <a:pt x="53" y="98"/>
                      <a:pt x="0" y="180"/>
                      <a:pt x="18" y="262"/>
                    </a:cubicBezTo>
                    <a:lnTo>
                      <a:pt x="95" y="586"/>
                    </a:lnTo>
                    <a:cubicBezTo>
                      <a:pt x="109" y="660"/>
                      <a:pt x="170" y="709"/>
                      <a:pt x="237" y="709"/>
                    </a:cubicBezTo>
                    <a:cubicBezTo>
                      <a:pt x="250" y="709"/>
                      <a:pt x="264" y="707"/>
                      <a:pt x="277" y="704"/>
                    </a:cubicBezTo>
                    <a:lnTo>
                      <a:pt x="601" y="633"/>
                    </a:lnTo>
                    <a:cubicBezTo>
                      <a:pt x="689" y="610"/>
                      <a:pt x="742" y="527"/>
                      <a:pt x="718" y="445"/>
                    </a:cubicBezTo>
                    <a:lnTo>
                      <a:pt x="648" y="121"/>
                    </a:lnTo>
                    <a:cubicBezTo>
                      <a:pt x="627" y="50"/>
                      <a:pt x="562" y="0"/>
                      <a:pt x="491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34"/>
              <p:cNvSpPr/>
              <p:nvPr/>
            </p:nvSpPr>
            <p:spPr>
              <a:xfrm>
                <a:off x="9941907" y="4204902"/>
                <a:ext cx="66515" cy="64005"/>
              </a:xfrm>
              <a:custGeom>
                <a:rect b="b" l="l" r="r" t="t"/>
                <a:pathLst>
                  <a:path extrusionOk="0" h="714" w="742">
                    <a:moveTo>
                      <a:pt x="493" y="1"/>
                    </a:moveTo>
                    <a:cubicBezTo>
                      <a:pt x="482" y="1"/>
                      <a:pt x="470" y="2"/>
                      <a:pt x="459" y="4"/>
                    </a:cubicBezTo>
                    <a:lnTo>
                      <a:pt x="135" y="81"/>
                    </a:lnTo>
                    <a:cubicBezTo>
                      <a:pt x="53" y="98"/>
                      <a:pt x="0" y="187"/>
                      <a:pt x="18" y="269"/>
                    </a:cubicBezTo>
                    <a:lnTo>
                      <a:pt x="94" y="593"/>
                    </a:lnTo>
                    <a:cubicBezTo>
                      <a:pt x="110" y="664"/>
                      <a:pt x="178" y="714"/>
                      <a:pt x="250" y="714"/>
                    </a:cubicBezTo>
                    <a:cubicBezTo>
                      <a:pt x="261" y="714"/>
                      <a:pt x="272" y="713"/>
                      <a:pt x="282" y="710"/>
                    </a:cubicBezTo>
                    <a:lnTo>
                      <a:pt x="606" y="634"/>
                    </a:lnTo>
                    <a:cubicBezTo>
                      <a:pt x="688" y="616"/>
                      <a:pt x="741" y="534"/>
                      <a:pt x="724" y="446"/>
                    </a:cubicBezTo>
                    <a:lnTo>
                      <a:pt x="647" y="122"/>
                    </a:lnTo>
                    <a:cubicBezTo>
                      <a:pt x="632" y="50"/>
                      <a:pt x="568" y="1"/>
                      <a:pt x="493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34"/>
              <p:cNvSpPr/>
              <p:nvPr/>
            </p:nvSpPr>
            <p:spPr>
              <a:xfrm>
                <a:off x="9812106" y="4235022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494" y="0"/>
                    </a:moveTo>
                    <a:cubicBezTo>
                      <a:pt x="482" y="0"/>
                      <a:pt x="471" y="1"/>
                      <a:pt x="460" y="4"/>
                    </a:cubicBezTo>
                    <a:lnTo>
                      <a:pt x="136" y="80"/>
                    </a:lnTo>
                    <a:cubicBezTo>
                      <a:pt x="54" y="98"/>
                      <a:pt x="1" y="180"/>
                      <a:pt x="18" y="263"/>
                    </a:cubicBezTo>
                    <a:lnTo>
                      <a:pt x="95" y="586"/>
                    </a:lnTo>
                    <a:cubicBezTo>
                      <a:pt x="110" y="660"/>
                      <a:pt x="170" y="709"/>
                      <a:pt x="241" y="709"/>
                    </a:cubicBezTo>
                    <a:cubicBezTo>
                      <a:pt x="255" y="709"/>
                      <a:pt x="269" y="708"/>
                      <a:pt x="283" y="704"/>
                    </a:cubicBezTo>
                    <a:lnTo>
                      <a:pt x="607" y="633"/>
                    </a:lnTo>
                    <a:cubicBezTo>
                      <a:pt x="689" y="610"/>
                      <a:pt x="742" y="527"/>
                      <a:pt x="724" y="445"/>
                    </a:cubicBezTo>
                    <a:lnTo>
                      <a:pt x="648" y="121"/>
                    </a:lnTo>
                    <a:cubicBezTo>
                      <a:pt x="632" y="50"/>
                      <a:pt x="568" y="0"/>
                      <a:pt x="494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0" name="Google Shape;220;p34"/>
              <p:cNvSpPr/>
              <p:nvPr/>
            </p:nvSpPr>
            <p:spPr>
              <a:xfrm>
                <a:off x="9681856" y="4266127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493" y="0"/>
                    </a:moveTo>
                    <a:cubicBezTo>
                      <a:pt x="482" y="0"/>
                      <a:pt x="471" y="1"/>
                      <a:pt x="459" y="4"/>
                    </a:cubicBezTo>
                    <a:lnTo>
                      <a:pt x="136" y="80"/>
                    </a:lnTo>
                    <a:cubicBezTo>
                      <a:pt x="53" y="98"/>
                      <a:pt x="0" y="180"/>
                      <a:pt x="24" y="263"/>
                    </a:cubicBezTo>
                    <a:lnTo>
                      <a:pt x="95" y="586"/>
                    </a:lnTo>
                    <a:cubicBezTo>
                      <a:pt x="109" y="660"/>
                      <a:pt x="174" y="710"/>
                      <a:pt x="243" y="710"/>
                    </a:cubicBezTo>
                    <a:cubicBezTo>
                      <a:pt x="256" y="710"/>
                      <a:pt x="270" y="708"/>
                      <a:pt x="283" y="704"/>
                    </a:cubicBezTo>
                    <a:lnTo>
                      <a:pt x="606" y="633"/>
                    </a:lnTo>
                    <a:cubicBezTo>
                      <a:pt x="689" y="610"/>
                      <a:pt x="742" y="527"/>
                      <a:pt x="724" y="445"/>
                    </a:cubicBezTo>
                    <a:lnTo>
                      <a:pt x="648" y="121"/>
                    </a:lnTo>
                    <a:cubicBezTo>
                      <a:pt x="632" y="50"/>
                      <a:pt x="568" y="0"/>
                      <a:pt x="493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34"/>
              <p:cNvSpPr/>
              <p:nvPr/>
            </p:nvSpPr>
            <p:spPr>
              <a:xfrm>
                <a:off x="9552593" y="4294634"/>
                <a:ext cx="66604" cy="63646"/>
              </a:xfrm>
              <a:custGeom>
                <a:rect b="b" l="l" r="r" t="t"/>
                <a:pathLst>
                  <a:path extrusionOk="0" h="710" w="743">
                    <a:moveTo>
                      <a:pt x="492" y="0"/>
                    </a:moveTo>
                    <a:cubicBezTo>
                      <a:pt x="481" y="0"/>
                      <a:pt x="471" y="1"/>
                      <a:pt x="460" y="3"/>
                    </a:cubicBezTo>
                    <a:lnTo>
                      <a:pt x="136" y="80"/>
                    </a:lnTo>
                    <a:cubicBezTo>
                      <a:pt x="54" y="98"/>
                      <a:pt x="1" y="180"/>
                      <a:pt x="19" y="262"/>
                    </a:cubicBezTo>
                    <a:lnTo>
                      <a:pt x="95" y="586"/>
                    </a:lnTo>
                    <a:cubicBezTo>
                      <a:pt x="110" y="660"/>
                      <a:pt x="170" y="709"/>
                      <a:pt x="241" y="709"/>
                    </a:cubicBezTo>
                    <a:cubicBezTo>
                      <a:pt x="255" y="709"/>
                      <a:pt x="269" y="707"/>
                      <a:pt x="283" y="704"/>
                    </a:cubicBezTo>
                    <a:lnTo>
                      <a:pt x="607" y="633"/>
                    </a:lnTo>
                    <a:cubicBezTo>
                      <a:pt x="689" y="610"/>
                      <a:pt x="742" y="527"/>
                      <a:pt x="725" y="445"/>
                    </a:cubicBezTo>
                    <a:lnTo>
                      <a:pt x="648" y="121"/>
                    </a:lnTo>
                    <a:cubicBezTo>
                      <a:pt x="633" y="49"/>
                      <a:pt x="564" y="0"/>
                      <a:pt x="492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34"/>
              <p:cNvSpPr/>
              <p:nvPr/>
            </p:nvSpPr>
            <p:spPr>
              <a:xfrm>
                <a:off x="9422881" y="4324484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499" y="0"/>
                    </a:moveTo>
                    <a:cubicBezTo>
                      <a:pt x="486" y="0"/>
                      <a:pt x="473" y="2"/>
                      <a:pt x="459" y="6"/>
                    </a:cubicBezTo>
                    <a:lnTo>
                      <a:pt x="136" y="76"/>
                    </a:lnTo>
                    <a:cubicBezTo>
                      <a:pt x="53" y="94"/>
                      <a:pt x="1" y="182"/>
                      <a:pt x="18" y="265"/>
                    </a:cubicBezTo>
                    <a:lnTo>
                      <a:pt x="95" y="588"/>
                    </a:lnTo>
                    <a:cubicBezTo>
                      <a:pt x="110" y="660"/>
                      <a:pt x="174" y="709"/>
                      <a:pt x="245" y="709"/>
                    </a:cubicBezTo>
                    <a:cubicBezTo>
                      <a:pt x="256" y="709"/>
                      <a:pt x="266" y="708"/>
                      <a:pt x="277" y="706"/>
                    </a:cubicBezTo>
                    <a:lnTo>
                      <a:pt x="601" y="630"/>
                    </a:lnTo>
                    <a:cubicBezTo>
                      <a:pt x="689" y="612"/>
                      <a:pt x="742" y="529"/>
                      <a:pt x="718" y="441"/>
                    </a:cubicBezTo>
                    <a:lnTo>
                      <a:pt x="648" y="118"/>
                    </a:lnTo>
                    <a:cubicBezTo>
                      <a:pt x="628" y="49"/>
                      <a:pt x="567" y="0"/>
                      <a:pt x="499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3" name="Google Shape;223;p34"/>
              <p:cNvSpPr/>
              <p:nvPr/>
            </p:nvSpPr>
            <p:spPr>
              <a:xfrm>
                <a:off x="9292631" y="4355590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499" y="0"/>
                    </a:moveTo>
                    <a:cubicBezTo>
                      <a:pt x="486" y="0"/>
                      <a:pt x="473" y="2"/>
                      <a:pt x="459" y="6"/>
                    </a:cubicBezTo>
                    <a:lnTo>
                      <a:pt x="136" y="77"/>
                    </a:lnTo>
                    <a:cubicBezTo>
                      <a:pt x="53" y="94"/>
                      <a:pt x="0" y="182"/>
                      <a:pt x="18" y="265"/>
                    </a:cubicBezTo>
                    <a:lnTo>
                      <a:pt x="94" y="588"/>
                    </a:lnTo>
                    <a:cubicBezTo>
                      <a:pt x="110" y="660"/>
                      <a:pt x="174" y="710"/>
                      <a:pt x="245" y="710"/>
                    </a:cubicBezTo>
                    <a:cubicBezTo>
                      <a:pt x="255" y="710"/>
                      <a:pt x="266" y="708"/>
                      <a:pt x="277" y="706"/>
                    </a:cubicBezTo>
                    <a:lnTo>
                      <a:pt x="600" y="630"/>
                    </a:lnTo>
                    <a:cubicBezTo>
                      <a:pt x="689" y="612"/>
                      <a:pt x="742" y="530"/>
                      <a:pt x="718" y="441"/>
                    </a:cubicBezTo>
                    <a:lnTo>
                      <a:pt x="647" y="118"/>
                    </a:lnTo>
                    <a:cubicBezTo>
                      <a:pt x="628" y="49"/>
                      <a:pt x="567" y="0"/>
                      <a:pt x="499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4" name="Google Shape;224;p34"/>
              <p:cNvSpPr/>
              <p:nvPr/>
            </p:nvSpPr>
            <p:spPr>
              <a:xfrm>
                <a:off x="9162830" y="4384096"/>
                <a:ext cx="66604" cy="63646"/>
              </a:xfrm>
              <a:custGeom>
                <a:rect b="b" l="l" r="r" t="t"/>
                <a:pathLst>
                  <a:path extrusionOk="0" h="710" w="743">
                    <a:moveTo>
                      <a:pt x="505" y="0"/>
                    </a:moveTo>
                    <a:cubicBezTo>
                      <a:pt x="492" y="0"/>
                      <a:pt x="479" y="2"/>
                      <a:pt x="466" y="6"/>
                    </a:cubicBezTo>
                    <a:lnTo>
                      <a:pt x="142" y="76"/>
                    </a:lnTo>
                    <a:cubicBezTo>
                      <a:pt x="54" y="94"/>
                      <a:pt x="1" y="182"/>
                      <a:pt x="24" y="265"/>
                    </a:cubicBezTo>
                    <a:lnTo>
                      <a:pt x="95" y="588"/>
                    </a:lnTo>
                    <a:cubicBezTo>
                      <a:pt x="116" y="660"/>
                      <a:pt x="181" y="709"/>
                      <a:pt x="251" y="709"/>
                    </a:cubicBezTo>
                    <a:cubicBezTo>
                      <a:pt x="262" y="709"/>
                      <a:pt x="273" y="708"/>
                      <a:pt x="283" y="706"/>
                    </a:cubicBezTo>
                    <a:lnTo>
                      <a:pt x="607" y="629"/>
                    </a:lnTo>
                    <a:cubicBezTo>
                      <a:pt x="695" y="612"/>
                      <a:pt x="742" y="529"/>
                      <a:pt x="725" y="447"/>
                    </a:cubicBezTo>
                    <a:lnTo>
                      <a:pt x="654" y="117"/>
                    </a:lnTo>
                    <a:cubicBezTo>
                      <a:pt x="634" y="48"/>
                      <a:pt x="573" y="0"/>
                      <a:pt x="505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34"/>
              <p:cNvSpPr/>
              <p:nvPr/>
            </p:nvSpPr>
            <p:spPr>
              <a:xfrm>
                <a:off x="8956653" y="4422732"/>
                <a:ext cx="65977" cy="63467"/>
              </a:xfrm>
              <a:custGeom>
                <a:rect b="b" l="l" r="r" t="t"/>
                <a:pathLst>
                  <a:path extrusionOk="0" h="708" w="736">
                    <a:moveTo>
                      <a:pt x="491" y="1"/>
                    </a:moveTo>
                    <a:cubicBezTo>
                      <a:pt x="481" y="1"/>
                      <a:pt x="470" y="2"/>
                      <a:pt x="459" y="4"/>
                    </a:cubicBezTo>
                    <a:lnTo>
                      <a:pt x="136" y="75"/>
                    </a:lnTo>
                    <a:cubicBezTo>
                      <a:pt x="53" y="98"/>
                      <a:pt x="0" y="181"/>
                      <a:pt x="18" y="263"/>
                    </a:cubicBezTo>
                    <a:lnTo>
                      <a:pt x="89" y="587"/>
                    </a:lnTo>
                    <a:cubicBezTo>
                      <a:pt x="109" y="658"/>
                      <a:pt x="174" y="708"/>
                      <a:pt x="245" y="708"/>
                    </a:cubicBezTo>
                    <a:cubicBezTo>
                      <a:pt x="256" y="708"/>
                      <a:pt x="266" y="707"/>
                      <a:pt x="277" y="704"/>
                    </a:cubicBezTo>
                    <a:lnTo>
                      <a:pt x="601" y="628"/>
                    </a:lnTo>
                    <a:cubicBezTo>
                      <a:pt x="683" y="610"/>
                      <a:pt x="736" y="528"/>
                      <a:pt x="718" y="445"/>
                    </a:cubicBezTo>
                    <a:lnTo>
                      <a:pt x="642" y="122"/>
                    </a:lnTo>
                    <a:cubicBezTo>
                      <a:pt x="626" y="50"/>
                      <a:pt x="562" y="1"/>
                      <a:pt x="491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34"/>
              <p:cNvSpPr/>
              <p:nvPr/>
            </p:nvSpPr>
            <p:spPr>
              <a:xfrm>
                <a:off x="8773605" y="4474455"/>
                <a:ext cx="66067" cy="63467"/>
              </a:xfrm>
              <a:custGeom>
                <a:rect b="b" l="l" r="r" t="t"/>
                <a:pathLst>
                  <a:path extrusionOk="0" h="708" w="737">
                    <a:moveTo>
                      <a:pt x="494" y="0"/>
                    </a:moveTo>
                    <a:cubicBezTo>
                      <a:pt x="483" y="0"/>
                      <a:pt x="471" y="1"/>
                      <a:pt x="460" y="4"/>
                    </a:cubicBezTo>
                    <a:lnTo>
                      <a:pt x="136" y="74"/>
                    </a:lnTo>
                    <a:cubicBezTo>
                      <a:pt x="48" y="98"/>
                      <a:pt x="1" y="180"/>
                      <a:pt x="18" y="263"/>
                    </a:cubicBezTo>
                    <a:lnTo>
                      <a:pt x="89" y="586"/>
                    </a:lnTo>
                    <a:cubicBezTo>
                      <a:pt x="109" y="662"/>
                      <a:pt x="173" y="708"/>
                      <a:pt x="243" y="708"/>
                    </a:cubicBezTo>
                    <a:cubicBezTo>
                      <a:pt x="254" y="708"/>
                      <a:pt x="266" y="706"/>
                      <a:pt x="277" y="704"/>
                    </a:cubicBezTo>
                    <a:lnTo>
                      <a:pt x="601" y="633"/>
                    </a:lnTo>
                    <a:cubicBezTo>
                      <a:pt x="689" y="610"/>
                      <a:pt x="736" y="527"/>
                      <a:pt x="719" y="445"/>
                    </a:cubicBezTo>
                    <a:lnTo>
                      <a:pt x="648" y="121"/>
                    </a:lnTo>
                    <a:cubicBezTo>
                      <a:pt x="628" y="46"/>
                      <a:pt x="564" y="0"/>
                      <a:pt x="494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34"/>
              <p:cNvSpPr/>
              <p:nvPr/>
            </p:nvSpPr>
            <p:spPr>
              <a:xfrm>
                <a:off x="8643893" y="4503230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501" y="1"/>
                    </a:moveTo>
                    <a:cubicBezTo>
                      <a:pt x="488" y="1"/>
                      <a:pt x="474" y="3"/>
                      <a:pt x="459" y="6"/>
                    </a:cubicBezTo>
                    <a:lnTo>
                      <a:pt x="136" y="77"/>
                    </a:lnTo>
                    <a:cubicBezTo>
                      <a:pt x="53" y="101"/>
                      <a:pt x="0" y="183"/>
                      <a:pt x="18" y="265"/>
                    </a:cubicBezTo>
                    <a:lnTo>
                      <a:pt x="95" y="589"/>
                    </a:lnTo>
                    <a:cubicBezTo>
                      <a:pt x="110" y="661"/>
                      <a:pt x="174" y="710"/>
                      <a:pt x="249" y="710"/>
                    </a:cubicBezTo>
                    <a:cubicBezTo>
                      <a:pt x="260" y="710"/>
                      <a:pt x="271" y="709"/>
                      <a:pt x="283" y="707"/>
                    </a:cubicBezTo>
                    <a:lnTo>
                      <a:pt x="606" y="630"/>
                    </a:lnTo>
                    <a:cubicBezTo>
                      <a:pt x="689" y="612"/>
                      <a:pt x="742" y="530"/>
                      <a:pt x="724" y="448"/>
                    </a:cubicBezTo>
                    <a:lnTo>
                      <a:pt x="648" y="124"/>
                    </a:lnTo>
                    <a:cubicBezTo>
                      <a:pt x="633" y="50"/>
                      <a:pt x="572" y="1"/>
                      <a:pt x="501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34"/>
              <p:cNvSpPr/>
              <p:nvPr/>
            </p:nvSpPr>
            <p:spPr>
              <a:xfrm>
                <a:off x="8514181" y="4532812"/>
                <a:ext cx="66515" cy="63646"/>
              </a:xfrm>
              <a:custGeom>
                <a:rect b="b" l="l" r="r" t="t"/>
                <a:pathLst>
                  <a:path extrusionOk="0" h="710" w="742">
                    <a:moveTo>
                      <a:pt x="501" y="0"/>
                    </a:moveTo>
                    <a:cubicBezTo>
                      <a:pt x="487" y="0"/>
                      <a:pt x="473" y="2"/>
                      <a:pt x="459" y="6"/>
                    </a:cubicBezTo>
                    <a:lnTo>
                      <a:pt x="135" y="76"/>
                    </a:lnTo>
                    <a:cubicBezTo>
                      <a:pt x="53" y="94"/>
                      <a:pt x="0" y="182"/>
                      <a:pt x="18" y="265"/>
                    </a:cubicBezTo>
                    <a:lnTo>
                      <a:pt x="94" y="588"/>
                    </a:lnTo>
                    <a:cubicBezTo>
                      <a:pt x="110" y="660"/>
                      <a:pt x="178" y="709"/>
                      <a:pt x="250" y="709"/>
                    </a:cubicBezTo>
                    <a:cubicBezTo>
                      <a:pt x="261" y="709"/>
                      <a:pt x="272" y="708"/>
                      <a:pt x="282" y="706"/>
                    </a:cubicBezTo>
                    <a:lnTo>
                      <a:pt x="606" y="630"/>
                    </a:lnTo>
                    <a:cubicBezTo>
                      <a:pt x="688" y="612"/>
                      <a:pt x="741" y="530"/>
                      <a:pt x="724" y="441"/>
                    </a:cubicBezTo>
                    <a:lnTo>
                      <a:pt x="647" y="118"/>
                    </a:lnTo>
                    <a:cubicBezTo>
                      <a:pt x="632" y="49"/>
                      <a:pt x="572" y="0"/>
                      <a:pt x="501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9" name="Google Shape;229;p34"/>
              <p:cNvSpPr/>
              <p:nvPr/>
            </p:nvSpPr>
            <p:spPr>
              <a:xfrm>
                <a:off x="8383842" y="4563559"/>
                <a:ext cx="66604" cy="64005"/>
              </a:xfrm>
              <a:custGeom>
                <a:rect b="b" l="l" r="r" t="t"/>
                <a:pathLst>
                  <a:path extrusionOk="0" h="714" w="743">
                    <a:moveTo>
                      <a:pt x="494" y="1"/>
                    </a:moveTo>
                    <a:cubicBezTo>
                      <a:pt x="483" y="1"/>
                      <a:pt x="471" y="2"/>
                      <a:pt x="460" y="4"/>
                    </a:cubicBezTo>
                    <a:lnTo>
                      <a:pt x="136" y="81"/>
                    </a:lnTo>
                    <a:cubicBezTo>
                      <a:pt x="54" y="98"/>
                      <a:pt x="1" y="181"/>
                      <a:pt x="18" y="269"/>
                    </a:cubicBezTo>
                    <a:lnTo>
                      <a:pt x="95" y="592"/>
                    </a:lnTo>
                    <a:cubicBezTo>
                      <a:pt x="110" y="664"/>
                      <a:pt x="175" y="714"/>
                      <a:pt x="249" y="714"/>
                    </a:cubicBezTo>
                    <a:cubicBezTo>
                      <a:pt x="260" y="714"/>
                      <a:pt x="272" y="712"/>
                      <a:pt x="283" y="710"/>
                    </a:cubicBezTo>
                    <a:lnTo>
                      <a:pt x="607" y="634"/>
                    </a:lnTo>
                    <a:cubicBezTo>
                      <a:pt x="689" y="616"/>
                      <a:pt x="742" y="534"/>
                      <a:pt x="724" y="445"/>
                    </a:cubicBezTo>
                    <a:lnTo>
                      <a:pt x="648" y="122"/>
                    </a:lnTo>
                    <a:cubicBezTo>
                      <a:pt x="633" y="50"/>
                      <a:pt x="568" y="1"/>
                      <a:pt x="494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34"/>
              <p:cNvSpPr/>
              <p:nvPr/>
            </p:nvSpPr>
            <p:spPr>
              <a:xfrm>
                <a:off x="8254130" y="4593589"/>
                <a:ext cx="66515" cy="63736"/>
              </a:xfrm>
              <a:custGeom>
                <a:rect b="b" l="l" r="r" t="t"/>
                <a:pathLst>
                  <a:path extrusionOk="0" h="711" w="742">
                    <a:moveTo>
                      <a:pt x="494" y="1"/>
                    </a:moveTo>
                    <a:cubicBezTo>
                      <a:pt x="483" y="1"/>
                      <a:pt x="471" y="2"/>
                      <a:pt x="459" y="4"/>
                    </a:cubicBezTo>
                    <a:lnTo>
                      <a:pt x="136" y="81"/>
                    </a:lnTo>
                    <a:cubicBezTo>
                      <a:pt x="53" y="99"/>
                      <a:pt x="0" y="181"/>
                      <a:pt x="18" y="263"/>
                    </a:cubicBezTo>
                    <a:lnTo>
                      <a:pt x="95" y="587"/>
                    </a:lnTo>
                    <a:cubicBezTo>
                      <a:pt x="109" y="661"/>
                      <a:pt x="170" y="710"/>
                      <a:pt x="241" y="710"/>
                    </a:cubicBezTo>
                    <a:cubicBezTo>
                      <a:pt x="255" y="710"/>
                      <a:pt x="269" y="708"/>
                      <a:pt x="283" y="705"/>
                    </a:cubicBezTo>
                    <a:lnTo>
                      <a:pt x="606" y="634"/>
                    </a:lnTo>
                    <a:cubicBezTo>
                      <a:pt x="689" y="611"/>
                      <a:pt x="742" y="528"/>
                      <a:pt x="724" y="446"/>
                    </a:cubicBezTo>
                    <a:lnTo>
                      <a:pt x="648" y="122"/>
                    </a:lnTo>
                    <a:cubicBezTo>
                      <a:pt x="632" y="46"/>
                      <a:pt x="565" y="1"/>
                      <a:pt x="494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34"/>
              <p:cNvSpPr/>
              <p:nvPr/>
            </p:nvSpPr>
            <p:spPr>
              <a:xfrm>
                <a:off x="8124867" y="4622454"/>
                <a:ext cx="66604" cy="63646"/>
              </a:xfrm>
              <a:custGeom>
                <a:rect b="b" l="l" r="r" t="t"/>
                <a:pathLst>
                  <a:path extrusionOk="0" h="710" w="743">
                    <a:moveTo>
                      <a:pt x="499" y="1"/>
                    </a:moveTo>
                    <a:cubicBezTo>
                      <a:pt x="486" y="1"/>
                      <a:pt x="473" y="2"/>
                      <a:pt x="460" y="6"/>
                    </a:cubicBezTo>
                    <a:lnTo>
                      <a:pt x="136" y="77"/>
                    </a:lnTo>
                    <a:cubicBezTo>
                      <a:pt x="48" y="100"/>
                      <a:pt x="1" y="183"/>
                      <a:pt x="19" y="265"/>
                    </a:cubicBezTo>
                    <a:lnTo>
                      <a:pt x="89" y="589"/>
                    </a:lnTo>
                    <a:cubicBezTo>
                      <a:pt x="110" y="660"/>
                      <a:pt x="175" y="710"/>
                      <a:pt x="245" y="710"/>
                    </a:cubicBezTo>
                    <a:cubicBezTo>
                      <a:pt x="256" y="710"/>
                      <a:pt x="267" y="709"/>
                      <a:pt x="277" y="706"/>
                    </a:cubicBezTo>
                    <a:lnTo>
                      <a:pt x="601" y="630"/>
                    </a:lnTo>
                    <a:cubicBezTo>
                      <a:pt x="689" y="612"/>
                      <a:pt x="742" y="530"/>
                      <a:pt x="719" y="447"/>
                    </a:cubicBezTo>
                    <a:lnTo>
                      <a:pt x="648" y="124"/>
                    </a:lnTo>
                    <a:cubicBezTo>
                      <a:pt x="628" y="50"/>
                      <a:pt x="567" y="1"/>
                      <a:pt x="499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34"/>
              <p:cNvSpPr/>
              <p:nvPr/>
            </p:nvSpPr>
            <p:spPr>
              <a:xfrm>
                <a:off x="7994079" y="4653201"/>
                <a:ext cx="66604" cy="64005"/>
              </a:xfrm>
              <a:custGeom>
                <a:rect b="b" l="l" r="r" t="t"/>
                <a:pathLst>
                  <a:path extrusionOk="0" h="714" w="743">
                    <a:moveTo>
                      <a:pt x="498" y="1"/>
                    </a:moveTo>
                    <a:cubicBezTo>
                      <a:pt x="487" y="1"/>
                      <a:pt x="476" y="2"/>
                      <a:pt x="466" y="4"/>
                    </a:cubicBezTo>
                    <a:lnTo>
                      <a:pt x="142" y="81"/>
                    </a:lnTo>
                    <a:cubicBezTo>
                      <a:pt x="54" y="98"/>
                      <a:pt x="1" y="187"/>
                      <a:pt x="24" y="269"/>
                    </a:cubicBezTo>
                    <a:lnTo>
                      <a:pt x="95" y="593"/>
                    </a:lnTo>
                    <a:cubicBezTo>
                      <a:pt x="115" y="664"/>
                      <a:pt x="180" y="714"/>
                      <a:pt x="251" y="714"/>
                    </a:cubicBezTo>
                    <a:cubicBezTo>
                      <a:pt x="262" y="714"/>
                      <a:pt x="272" y="713"/>
                      <a:pt x="283" y="710"/>
                    </a:cubicBezTo>
                    <a:lnTo>
                      <a:pt x="607" y="634"/>
                    </a:lnTo>
                    <a:cubicBezTo>
                      <a:pt x="695" y="616"/>
                      <a:pt x="742" y="534"/>
                      <a:pt x="724" y="446"/>
                    </a:cubicBezTo>
                    <a:lnTo>
                      <a:pt x="648" y="122"/>
                    </a:lnTo>
                    <a:cubicBezTo>
                      <a:pt x="633" y="50"/>
                      <a:pt x="568" y="1"/>
                      <a:pt x="498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34"/>
              <p:cNvSpPr/>
              <p:nvPr/>
            </p:nvSpPr>
            <p:spPr>
              <a:xfrm>
                <a:off x="7864905" y="4682783"/>
                <a:ext cx="66515" cy="64005"/>
              </a:xfrm>
              <a:custGeom>
                <a:rect b="b" l="l" r="r" t="t"/>
                <a:pathLst>
                  <a:path extrusionOk="0" h="714" w="742">
                    <a:moveTo>
                      <a:pt x="491" y="0"/>
                    </a:moveTo>
                    <a:cubicBezTo>
                      <a:pt x="481" y="0"/>
                      <a:pt x="470" y="2"/>
                      <a:pt x="459" y="4"/>
                    </a:cubicBezTo>
                    <a:lnTo>
                      <a:pt x="136" y="80"/>
                    </a:lnTo>
                    <a:cubicBezTo>
                      <a:pt x="47" y="98"/>
                      <a:pt x="0" y="180"/>
                      <a:pt x="18" y="269"/>
                    </a:cubicBezTo>
                    <a:lnTo>
                      <a:pt x="94" y="592"/>
                    </a:lnTo>
                    <a:cubicBezTo>
                      <a:pt x="110" y="664"/>
                      <a:pt x="174" y="713"/>
                      <a:pt x="245" y="713"/>
                    </a:cubicBezTo>
                    <a:cubicBezTo>
                      <a:pt x="255" y="713"/>
                      <a:pt x="266" y="712"/>
                      <a:pt x="277" y="710"/>
                    </a:cubicBezTo>
                    <a:lnTo>
                      <a:pt x="600" y="633"/>
                    </a:lnTo>
                    <a:cubicBezTo>
                      <a:pt x="689" y="616"/>
                      <a:pt x="742" y="533"/>
                      <a:pt x="718" y="445"/>
                    </a:cubicBezTo>
                    <a:lnTo>
                      <a:pt x="647" y="122"/>
                    </a:lnTo>
                    <a:cubicBezTo>
                      <a:pt x="627" y="50"/>
                      <a:pt x="562" y="0"/>
                      <a:pt x="491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34"/>
              <p:cNvSpPr/>
              <p:nvPr/>
            </p:nvSpPr>
            <p:spPr>
              <a:xfrm>
                <a:off x="7735104" y="4711558"/>
                <a:ext cx="66604" cy="63646"/>
              </a:xfrm>
              <a:custGeom>
                <a:rect b="b" l="l" r="r" t="t"/>
                <a:pathLst>
                  <a:path extrusionOk="0" h="710" w="743">
                    <a:moveTo>
                      <a:pt x="505" y="1"/>
                    </a:moveTo>
                    <a:cubicBezTo>
                      <a:pt x="492" y="1"/>
                      <a:pt x="479" y="3"/>
                      <a:pt x="466" y="6"/>
                    </a:cubicBezTo>
                    <a:lnTo>
                      <a:pt x="142" y="77"/>
                    </a:lnTo>
                    <a:cubicBezTo>
                      <a:pt x="54" y="101"/>
                      <a:pt x="1" y="183"/>
                      <a:pt x="24" y="265"/>
                    </a:cubicBezTo>
                    <a:lnTo>
                      <a:pt x="95" y="589"/>
                    </a:lnTo>
                    <a:cubicBezTo>
                      <a:pt x="116" y="661"/>
                      <a:pt x="181" y="710"/>
                      <a:pt x="251" y="710"/>
                    </a:cubicBezTo>
                    <a:cubicBezTo>
                      <a:pt x="262" y="710"/>
                      <a:pt x="273" y="709"/>
                      <a:pt x="283" y="707"/>
                    </a:cubicBezTo>
                    <a:lnTo>
                      <a:pt x="607" y="630"/>
                    </a:lnTo>
                    <a:cubicBezTo>
                      <a:pt x="695" y="612"/>
                      <a:pt x="742" y="530"/>
                      <a:pt x="725" y="448"/>
                    </a:cubicBezTo>
                    <a:lnTo>
                      <a:pt x="648" y="124"/>
                    </a:lnTo>
                    <a:cubicBezTo>
                      <a:pt x="633" y="50"/>
                      <a:pt x="573" y="1"/>
                      <a:pt x="505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34"/>
              <p:cNvSpPr/>
              <p:nvPr/>
            </p:nvSpPr>
            <p:spPr>
              <a:xfrm>
                <a:off x="7605392" y="4741319"/>
                <a:ext cx="66515" cy="64005"/>
              </a:xfrm>
              <a:custGeom>
                <a:rect b="b" l="l" r="r" t="t"/>
                <a:pathLst>
                  <a:path extrusionOk="0" h="714" w="742">
                    <a:moveTo>
                      <a:pt x="497" y="1"/>
                    </a:moveTo>
                    <a:cubicBezTo>
                      <a:pt x="487" y="1"/>
                      <a:pt x="476" y="2"/>
                      <a:pt x="465" y="4"/>
                    </a:cubicBezTo>
                    <a:lnTo>
                      <a:pt x="142" y="80"/>
                    </a:lnTo>
                    <a:cubicBezTo>
                      <a:pt x="54" y="98"/>
                      <a:pt x="1" y="180"/>
                      <a:pt x="24" y="269"/>
                    </a:cubicBezTo>
                    <a:lnTo>
                      <a:pt x="95" y="592"/>
                    </a:lnTo>
                    <a:cubicBezTo>
                      <a:pt x="115" y="664"/>
                      <a:pt x="180" y="713"/>
                      <a:pt x="251" y="713"/>
                    </a:cubicBezTo>
                    <a:cubicBezTo>
                      <a:pt x="262" y="713"/>
                      <a:pt x="272" y="712"/>
                      <a:pt x="283" y="710"/>
                    </a:cubicBezTo>
                    <a:lnTo>
                      <a:pt x="607" y="633"/>
                    </a:lnTo>
                    <a:cubicBezTo>
                      <a:pt x="689" y="616"/>
                      <a:pt x="742" y="533"/>
                      <a:pt x="724" y="445"/>
                    </a:cubicBezTo>
                    <a:lnTo>
                      <a:pt x="648" y="122"/>
                    </a:lnTo>
                    <a:cubicBezTo>
                      <a:pt x="632" y="50"/>
                      <a:pt x="568" y="1"/>
                      <a:pt x="497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34"/>
              <p:cNvSpPr/>
              <p:nvPr/>
            </p:nvSpPr>
            <p:spPr>
              <a:xfrm>
                <a:off x="7475680" y="4771170"/>
                <a:ext cx="66515" cy="63736"/>
              </a:xfrm>
              <a:custGeom>
                <a:rect b="b" l="l" r="r" t="t"/>
                <a:pathLst>
                  <a:path extrusionOk="0" h="711" w="742">
                    <a:moveTo>
                      <a:pt x="501" y="1"/>
                    </a:moveTo>
                    <a:cubicBezTo>
                      <a:pt x="487" y="1"/>
                      <a:pt x="473" y="2"/>
                      <a:pt x="459" y="6"/>
                    </a:cubicBezTo>
                    <a:lnTo>
                      <a:pt x="136" y="77"/>
                    </a:lnTo>
                    <a:cubicBezTo>
                      <a:pt x="53" y="100"/>
                      <a:pt x="0" y="183"/>
                      <a:pt x="24" y="265"/>
                    </a:cubicBezTo>
                    <a:lnTo>
                      <a:pt x="94" y="589"/>
                    </a:lnTo>
                    <a:cubicBezTo>
                      <a:pt x="110" y="665"/>
                      <a:pt x="177" y="710"/>
                      <a:pt x="248" y="710"/>
                    </a:cubicBezTo>
                    <a:cubicBezTo>
                      <a:pt x="259" y="710"/>
                      <a:pt x="271" y="709"/>
                      <a:pt x="283" y="706"/>
                    </a:cubicBezTo>
                    <a:lnTo>
                      <a:pt x="606" y="630"/>
                    </a:lnTo>
                    <a:cubicBezTo>
                      <a:pt x="689" y="612"/>
                      <a:pt x="742" y="530"/>
                      <a:pt x="724" y="448"/>
                    </a:cubicBezTo>
                    <a:lnTo>
                      <a:pt x="647" y="124"/>
                    </a:lnTo>
                    <a:cubicBezTo>
                      <a:pt x="633" y="50"/>
                      <a:pt x="572" y="1"/>
                      <a:pt x="501" y="1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34"/>
              <p:cNvSpPr/>
              <p:nvPr/>
            </p:nvSpPr>
            <p:spPr>
              <a:xfrm>
                <a:off x="7345341" y="4802006"/>
                <a:ext cx="66604" cy="63915"/>
              </a:xfrm>
              <a:custGeom>
                <a:rect b="b" l="l" r="r" t="t"/>
                <a:pathLst>
                  <a:path extrusionOk="0" h="713" w="743">
                    <a:moveTo>
                      <a:pt x="494" y="0"/>
                    </a:moveTo>
                    <a:cubicBezTo>
                      <a:pt x="483" y="0"/>
                      <a:pt x="471" y="1"/>
                      <a:pt x="460" y="4"/>
                    </a:cubicBezTo>
                    <a:lnTo>
                      <a:pt x="136" y="80"/>
                    </a:lnTo>
                    <a:cubicBezTo>
                      <a:pt x="54" y="98"/>
                      <a:pt x="1" y="180"/>
                      <a:pt x="19" y="268"/>
                    </a:cubicBezTo>
                    <a:lnTo>
                      <a:pt x="95" y="592"/>
                    </a:lnTo>
                    <a:cubicBezTo>
                      <a:pt x="110" y="664"/>
                      <a:pt x="175" y="713"/>
                      <a:pt x="249" y="713"/>
                    </a:cubicBezTo>
                    <a:cubicBezTo>
                      <a:pt x="261" y="713"/>
                      <a:pt x="272" y="712"/>
                      <a:pt x="283" y="710"/>
                    </a:cubicBezTo>
                    <a:lnTo>
                      <a:pt x="607" y="633"/>
                    </a:lnTo>
                    <a:cubicBezTo>
                      <a:pt x="689" y="615"/>
                      <a:pt x="742" y="533"/>
                      <a:pt x="725" y="445"/>
                    </a:cubicBezTo>
                    <a:lnTo>
                      <a:pt x="648" y="121"/>
                    </a:lnTo>
                    <a:cubicBezTo>
                      <a:pt x="633" y="50"/>
                      <a:pt x="568" y="0"/>
                      <a:pt x="494" y="0"/>
                    </a:cubicBezTo>
                    <a:close/>
                  </a:path>
                </a:pathLst>
              </a:custGeom>
              <a:solidFill>
                <a:srgbClr val="4A6CB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34"/>
              <p:cNvSpPr/>
              <p:nvPr/>
            </p:nvSpPr>
            <p:spPr>
              <a:xfrm>
                <a:off x="5958760" y="5044398"/>
                <a:ext cx="855100" cy="249027"/>
              </a:xfrm>
              <a:custGeom>
                <a:rect b="b" l="l" r="r" t="t"/>
                <a:pathLst>
                  <a:path extrusionOk="0" h="2778" w="9539">
                    <a:moveTo>
                      <a:pt x="9362" y="0"/>
                    </a:moveTo>
                    <a:cubicBezTo>
                      <a:pt x="8820" y="0"/>
                      <a:pt x="6726" y="524"/>
                      <a:pt x="4255" y="1289"/>
                    </a:cubicBezTo>
                    <a:cubicBezTo>
                      <a:pt x="2454" y="1848"/>
                      <a:pt x="889" y="2401"/>
                      <a:pt x="1" y="2777"/>
                    </a:cubicBezTo>
                    <a:lnTo>
                      <a:pt x="6667" y="1247"/>
                    </a:lnTo>
                    <a:cubicBezTo>
                      <a:pt x="8379" y="659"/>
                      <a:pt x="9538" y="165"/>
                      <a:pt x="9497" y="35"/>
                    </a:cubicBezTo>
                    <a:cubicBezTo>
                      <a:pt x="9485" y="12"/>
                      <a:pt x="9444" y="0"/>
                      <a:pt x="9362" y="0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34"/>
              <p:cNvSpPr/>
              <p:nvPr/>
            </p:nvSpPr>
            <p:spPr>
              <a:xfrm>
                <a:off x="5950872" y="5156182"/>
                <a:ext cx="606073" cy="169873"/>
              </a:xfrm>
              <a:custGeom>
                <a:rect b="b" l="l" r="r" t="t"/>
                <a:pathLst>
                  <a:path extrusionOk="0" h="1895" w="6761">
                    <a:moveTo>
                      <a:pt x="6755" y="0"/>
                    </a:moveTo>
                    <a:lnTo>
                      <a:pt x="89" y="1530"/>
                    </a:lnTo>
                    <a:lnTo>
                      <a:pt x="1" y="1565"/>
                    </a:lnTo>
                    <a:cubicBezTo>
                      <a:pt x="42" y="1695"/>
                      <a:pt x="112" y="1807"/>
                      <a:pt x="212" y="1895"/>
                    </a:cubicBezTo>
                    <a:cubicBezTo>
                      <a:pt x="1160" y="1707"/>
                      <a:pt x="2760" y="1277"/>
                      <a:pt x="4555" y="718"/>
                    </a:cubicBezTo>
                    <a:cubicBezTo>
                      <a:pt x="5349" y="477"/>
                      <a:pt x="6096" y="230"/>
                      <a:pt x="6761" y="0"/>
                    </a:cubicBez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34"/>
              <p:cNvSpPr/>
              <p:nvPr/>
            </p:nvSpPr>
            <p:spPr>
              <a:xfrm>
                <a:off x="10443991" y="4063895"/>
                <a:ext cx="122990" cy="95559"/>
              </a:xfrm>
              <a:custGeom>
                <a:rect b="b" l="l" r="r" t="t"/>
                <a:pathLst>
                  <a:path extrusionOk="0" h="1066" w="1372">
                    <a:moveTo>
                      <a:pt x="912" y="0"/>
                    </a:moveTo>
                    <a:lnTo>
                      <a:pt x="0" y="212"/>
                    </a:lnTo>
                    <a:lnTo>
                      <a:pt x="459" y="1065"/>
                    </a:lnTo>
                    <a:lnTo>
                      <a:pt x="1371" y="854"/>
                    </a:lnTo>
                    <a:lnTo>
                      <a:pt x="912" y="0"/>
                    </a:lnTo>
                    <a:close/>
                  </a:path>
                </a:pathLst>
              </a:custGeom>
              <a:solidFill>
                <a:srgbClr val="F4996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34"/>
              <p:cNvSpPr/>
              <p:nvPr/>
            </p:nvSpPr>
            <p:spPr>
              <a:xfrm>
                <a:off x="7956698" y="4500810"/>
                <a:ext cx="1684114" cy="652687"/>
              </a:xfrm>
              <a:custGeom>
                <a:rect b="b" l="l" r="r" t="t"/>
                <a:pathLst>
                  <a:path extrusionOk="0" h="7281" w="18787">
                    <a:moveTo>
                      <a:pt x="17793" y="0"/>
                    </a:moveTo>
                    <a:cubicBezTo>
                      <a:pt x="17765" y="0"/>
                      <a:pt x="17738" y="3"/>
                      <a:pt x="17710" y="10"/>
                    </a:cubicBezTo>
                    <a:lnTo>
                      <a:pt x="324" y="3999"/>
                    </a:lnTo>
                    <a:cubicBezTo>
                      <a:pt x="124" y="4046"/>
                      <a:pt x="0" y="4246"/>
                      <a:pt x="47" y="4452"/>
                    </a:cubicBezTo>
                    <a:lnTo>
                      <a:pt x="630" y="6988"/>
                    </a:lnTo>
                    <a:cubicBezTo>
                      <a:pt x="670" y="7164"/>
                      <a:pt x="823" y="7280"/>
                      <a:pt x="991" y="7280"/>
                    </a:cubicBezTo>
                    <a:cubicBezTo>
                      <a:pt x="1019" y="7280"/>
                      <a:pt x="1048" y="7277"/>
                      <a:pt x="1077" y="7270"/>
                    </a:cubicBezTo>
                    <a:lnTo>
                      <a:pt x="1083" y="7270"/>
                    </a:lnTo>
                    <a:lnTo>
                      <a:pt x="18463" y="3281"/>
                    </a:lnTo>
                    <a:cubicBezTo>
                      <a:pt x="18663" y="3234"/>
                      <a:pt x="18786" y="3034"/>
                      <a:pt x="18739" y="2834"/>
                    </a:cubicBezTo>
                    <a:lnTo>
                      <a:pt x="18157" y="292"/>
                    </a:lnTo>
                    <a:cubicBezTo>
                      <a:pt x="18116" y="120"/>
                      <a:pt x="17963" y="0"/>
                      <a:pt x="17793" y="0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34"/>
              <p:cNvSpPr/>
              <p:nvPr/>
            </p:nvSpPr>
            <p:spPr>
              <a:xfrm>
                <a:off x="9799466" y="4522772"/>
                <a:ext cx="785985" cy="190490"/>
              </a:xfrm>
              <a:custGeom>
                <a:rect b="b" l="l" r="r" t="t"/>
                <a:pathLst>
                  <a:path extrusionOk="0" h="2125" w="8768">
                    <a:moveTo>
                      <a:pt x="8767" y="0"/>
                    </a:moveTo>
                    <a:lnTo>
                      <a:pt x="359" y="1936"/>
                    </a:lnTo>
                    <a:cubicBezTo>
                      <a:pt x="224" y="1965"/>
                      <a:pt x="100" y="2030"/>
                      <a:pt x="0" y="2124"/>
                    </a:cubicBezTo>
                    <a:cubicBezTo>
                      <a:pt x="1389" y="2001"/>
                      <a:pt x="2772" y="1777"/>
                      <a:pt x="4137" y="1459"/>
                    </a:cubicBezTo>
                    <a:cubicBezTo>
                      <a:pt x="5719" y="1106"/>
                      <a:pt x="7267" y="618"/>
                      <a:pt x="8767" y="0"/>
                    </a:cubicBez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3" name="Google Shape;243;p34"/>
              <p:cNvSpPr/>
              <p:nvPr/>
            </p:nvSpPr>
            <p:spPr>
              <a:xfrm>
                <a:off x="7851190" y="5008990"/>
                <a:ext cx="160370" cy="149882"/>
              </a:xfrm>
              <a:custGeom>
                <a:rect b="b" l="l" r="r" t="t"/>
                <a:pathLst>
                  <a:path extrusionOk="0" h="1672" w="1789">
                    <a:moveTo>
                      <a:pt x="1501" y="1"/>
                    </a:moveTo>
                    <a:lnTo>
                      <a:pt x="0" y="1672"/>
                    </a:lnTo>
                    <a:lnTo>
                      <a:pt x="1789" y="1260"/>
                    </a:lnTo>
                    <a:lnTo>
                      <a:pt x="1501" y="1"/>
                    </a:ln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34"/>
              <p:cNvSpPr/>
              <p:nvPr/>
            </p:nvSpPr>
            <p:spPr>
              <a:xfrm>
                <a:off x="7985653" y="4557553"/>
                <a:ext cx="1334508" cy="564389"/>
              </a:xfrm>
              <a:custGeom>
                <a:rect b="b" l="l" r="r" t="t"/>
                <a:pathLst>
                  <a:path extrusionOk="0" h="6296" w="14887">
                    <a:moveTo>
                      <a:pt x="14886" y="1"/>
                    </a:moveTo>
                    <a:lnTo>
                      <a:pt x="1783" y="3054"/>
                    </a:lnTo>
                    <a:lnTo>
                      <a:pt x="1" y="5037"/>
                    </a:lnTo>
                    <a:lnTo>
                      <a:pt x="289" y="6296"/>
                    </a:lnTo>
                    <a:lnTo>
                      <a:pt x="795" y="6178"/>
                    </a:lnTo>
                    <a:lnTo>
                      <a:pt x="14886" y="1"/>
                    </a:lnTo>
                    <a:close/>
                  </a:path>
                </a:pathLst>
              </a:custGeom>
              <a:solidFill>
                <a:srgbClr val="C5C5C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34"/>
              <p:cNvSpPr/>
              <p:nvPr/>
            </p:nvSpPr>
            <p:spPr>
              <a:xfrm>
                <a:off x="5705074" y="4179892"/>
                <a:ext cx="1128241" cy="846673"/>
              </a:xfrm>
              <a:custGeom>
                <a:rect b="b" l="l" r="r" t="t"/>
                <a:pathLst>
                  <a:path extrusionOk="0" h="9445" w="12586">
                    <a:moveTo>
                      <a:pt x="83" y="1"/>
                    </a:moveTo>
                    <a:lnTo>
                      <a:pt x="1" y="19"/>
                    </a:lnTo>
                    <a:lnTo>
                      <a:pt x="1913" y="2843"/>
                    </a:lnTo>
                    <a:lnTo>
                      <a:pt x="3290" y="1842"/>
                    </a:lnTo>
                    <a:lnTo>
                      <a:pt x="83" y="1"/>
                    </a:lnTo>
                    <a:close/>
                    <a:moveTo>
                      <a:pt x="10550" y="6002"/>
                    </a:moveTo>
                    <a:lnTo>
                      <a:pt x="6385" y="9444"/>
                    </a:lnTo>
                    <a:lnTo>
                      <a:pt x="12586" y="7167"/>
                    </a:lnTo>
                    <a:lnTo>
                      <a:pt x="10550" y="6002"/>
                    </a:ln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34"/>
              <p:cNvSpPr/>
              <p:nvPr/>
            </p:nvSpPr>
            <p:spPr>
              <a:xfrm>
                <a:off x="5876559" y="4345012"/>
                <a:ext cx="774332" cy="681552"/>
              </a:xfrm>
              <a:custGeom>
                <a:rect b="b" l="l" r="r" t="t"/>
                <a:pathLst>
                  <a:path extrusionOk="0" h="7603" w="8638">
                    <a:moveTo>
                      <a:pt x="1383" y="0"/>
                    </a:moveTo>
                    <a:lnTo>
                      <a:pt x="0" y="1001"/>
                    </a:lnTo>
                    <a:lnTo>
                      <a:pt x="4477" y="7602"/>
                    </a:lnTo>
                    <a:lnTo>
                      <a:pt x="8637" y="4160"/>
                    </a:lnTo>
                    <a:lnTo>
                      <a:pt x="1383" y="0"/>
                    </a:ln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34"/>
              <p:cNvSpPr/>
              <p:nvPr/>
            </p:nvSpPr>
            <p:spPr>
              <a:xfrm>
                <a:off x="10401232" y="4590183"/>
                <a:ext cx="192283" cy="162163"/>
              </a:xfrm>
              <a:custGeom>
                <a:rect b="b" l="l" r="r" t="t"/>
                <a:pathLst>
                  <a:path extrusionOk="0" h="1809" w="2145">
                    <a:moveTo>
                      <a:pt x="1001" y="0"/>
                    </a:moveTo>
                    <a:cubicBezTo>
                      <a:pt x="932" y="0"/>
                      <a:pt x="862" y="8"/>
                      <a:pt x="789" y="25"/>
                    </a:cubicBezTo>
                    <a:cubicBezTo>
                      <a:pt x="301" y="137"/>
                      <a:pt x="1" y="619"/>
                      <a:pt x="112" y="1107"/>
                    </a:cubicBezTo>
                    <a:cubicBezTo>
                      <a:pt x="218" y="1558"/>
                      <a:pt x="606" y="1808"/>
                      <a:pt x="999" y="1808"/>
                    </a:cubicBezTo>
                    <a:cubicBezTo>
                      <a:pt x="1287" y="1808"/>
                      <a:pt x="1578" y="1673"/>
                      <a:pt x="1760" y="1384"/>
                    </a:cubicBezTo>
                    <a:cubicBezTo>
                      <a:pt x="2144" y="765"/>
                      <a:pt x="1676" y="0"/>
                      <a:pt x="1001" y="0"/>
                    </a:cubicBez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34"/>
              <p:cNvSpPr/>
              <p:nvPr/>
            </p:nvSpPr>
            <p:spPr>
              <a:xfrm>
                <a:off x="10446053" y="4631418"/>
                <a:ext cx="95469" cy="80320"/>
              </a:xfrm>
              <a:custGeom>
                <a:rect b="b" l="l" r="r" t="t"/>
                <a:pathLst>
                  <a:path extrusionOk="0" h="896" w="1065">
                    <a:moveTo>
                      <a:pt x="499" y="0"/>
                    </a:moveTo>
                    <a:cubicBezTo>
                      <a:pt x="465" y="0"/>
                      <a:pt x="430" y="4"/>
                      <a:pt x="395" y="12"/>
                    </a:cubicBezTo>
                    <a:cubicBezTo>
                      <a:pt x="148" y="65"/>
                      <a:pt x="1" y="306"/>
                      <a:pt x="54" y="547"/>
                    </a:cubicBezTo>
                    <a:cubicBezTo>
                      <a:pt x="108" y="771"/>
                      <a:pt x="300" y="895"/>
                      <a:pt x="495" y="895"/>
                    </a:cubicBezTo>
                    <a:cubicBezTo>
                      <a:pt x="638" y="895"/>
                      <a:pt x="782" y="828"/>
                      <a:pt x="872" y="683"/>
                    </a:cubicBezTo>
                    <a:cubicBezTo>
                      <a:pt x="1064" y="378"/>
                      <a:pt x="834" y="0"/>
                      <a:pt x="499" y="0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9" name="Google Shape;249;p34"/>
              <p:cNvSpPr/>
              <p:nvPr/>
            </p:nvSpPr>
            <p:spPr>
              <a:xfrm>
                <a:off x="8315266" y="5069139"/>
                <a:ext cx="192283" cy="162253"/>
              </a:xfrm>
              <a:custGeom>
                <a:rect b="b" l="l" r="r" t="t"/>
                <a:pathLst>
                  <a:path extrusionOk="0" h="1810" w="2145">
                    <a:moveTo>
                      <a:pt x="997" y="1"/>
                    </a:moveTo>
                    <a:cubicBezTo>
                      <a:pt x="930" y="1"/>
                      <a:pt x="860" y="8"/>
                      <a:pt x="789" y="24"/>
                    </a:cubicBezTo>
                    <a:cubicBezTo>
                      <a:pt x="301" y="136"/>
                      <a:pt x="1" y="624"/>
                      <a:pt x="113" y="1107"/>
                    </a:cubicBezTo>
                    <a:cubicBezTo>
                      <a:pt x="214" y="1560"/>
                      <a:pt x="602" y="1809"/>
                      <a:pt x="993" y="1809"/>
                    </a:cubicBezTo>
                    <a:cubicBezTo>
                      <a:pt x="1283" y="1809"/>
                      <a:pt x="1574" y="1673"/>
                      <a:pt x="1754" y="1383"/>
                    </a:cubicBezTo>
                    <a:cubicBezTo>
                      <a:pt x="2145" y="763"/>
                      <a:pt x="1674" y="1"/>
                      <a:pt x="997" y="1"/>
                    </a:cubicBez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34"/>
              <p:cNvSpPr/>
              <p:nvPr/>
            </p:nvSpPr>
            <p:spPr>
              <a:xfrm>
                <a:off x="8134369" y="5110823"/>
                <a:ext cx="192821" cy="162253"/>
              </a:xfrm>
              <a:custGeom>
                <a:rect b="b" l="l" r="r" t="t"/>
                <a:pathLst>
                  <a:path extrusionOk="0" h="1810" w="2151">
                    <a:moveTo>
                      <a:pt x="1002" y="1"/>
                    </a:moveTo>
                    <a:cubicBezTo>
                      <a:pt x="935" y="1"/>
                      <a:pt x="866" y="8"/>
                      <a:pt x="795" y="24"/>
                    </a:cubicBezTo>
                    <a:cubicBezTo>
                      <a:pt x="307" y="136"/>
                      <a:pt x="1" y="624"/>
                      <a:pt x="119" y="1112"/>
                    </a:cubicBezTo>
                    <a:cubicBezTo>
                      <a:pt x="220" y="1562"/>
                      <a:pt x="607" y="1810"/>
                      <a:pt x="998" y="1810"/>
                    </a:cubicBezTo>
                    <a:cubicBezTo>
                      <a:pt x="1288" y="1810"/>
                      <a:pt x="1580" y="1674"/>
                      <a:pt x="1760" y="1383"/>
                    </a:cubicBezTo>
                    <a:cubicBezTo>
                      <a:pt x="2151" y="767"/>
                      <a:pt x="1679" y="1"/>
                      <a:pt x="1002" y="1"/>
                    </a:cubicBez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34"/>
              <p:cNvSpPr/>
              <p:nvPr/>
            </p:nvSpPr>
            <p:spPr>
              <a:xfrm>
                <a:off x="8788934" y="4714157"/>
                <a:ext cx="256915" cy="156605"/>
              </a:xfrm>
              <a:custGeom>
                <a:rect b="b" l="l" r="r" t="t"/>
                <a:pathLst>
                  <a:path extrusionOk="0" h="1747" w="2866">
                    <a:moveTo>
                      <a:pt x="2513" y="1"/>
                    </a:moveTo>
                    <a:cubicBezTo>
                      <a:pt x="1083" y="330"/>
                      <a:pt x="0" y="942"/>
                      <a:pt x="100" y="1366"/>
                    </a:cubicBezTo>
                    <a:cubicBezTo>
                      <a:pt x="155" y="1616"/>
                      <a:pt x="600" y="1747"/>
                      <a:pt x="1244" y="1747"/>
                    </a:cubicBezTo>
                    <a:cubicBezTo>
                      <a:pt x="1706" y="1747"/>
                      <a:pt x="2269" y="1680"/>
                      <a:pt x="2866" y="1542"/>
                    </a:cubicBez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34"/>
              <p:cNvSpPr/>
              <p:nvPr/>
            </p:nvSpPr>
            <p:spPr>
              <a:xfrm>
                <a:off x="7558420" y="4543838"/>
                <a:ext cx="1858199" cy="302275"/>
              </a:xfrm>
              <a:custGeom>
                <a:rect b="b" l="l" r="r" t="t"/>
                <a:pathLst>
                  <a:path extrusionOk="0" h="3372" w="20729">
                    <a:moveTo>
                      <a:pt x="20729" y="1"/>
                    </a:moveTo>
                    <a:lnTo>
                      <a:pt x="1" y="1448"/>
                    </a:lnTo>
                    <a:lnTo>
                      <a:pt x="148" y="2077"/>
                    </a:lnTo>
                    <a:lnTo>
                      <a:pt x="7197" y="3372"/>
                    </a:lnTo>
                    <a:lnTo>
                      <a:pt x="20729" y="1"/>
                    </a:ln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34"/>
              <p:cNvSpPr/>
              <p:nvPr/>
            </p:nvSpPr>
            <p:spPr>
              <a:xfrm>
                <a:off x="8133024" y="4530123"/>
                <a:ext cx="1317924" cy="341269"/>
              </a:xfrm>
              <a:custGeom>
                <a:rect b="b" l="l" r="r" t="t"/>
                <a:pathLst>
                  <a:path extrusionOk="0" h="3807" w="14702">
                    <a:moveTo>
                      <a:pt x="14367" y="1"/>
                    </a:moveTo>
                    <a:cubicBezTo>
                      <a:pt x="14339" y="1"/>
                      <a:pt x="14311" y="4"/>
                      <a:pt x="14284" y="12"/>
                    </a:cubicBezTo>
                    <a:lnTo>
                      <a:pt x="345" y="3213"/>
                    </a:lnTo>
                    <a:cubicBezTo>
                      <a:pt x="1" y="3308"/>
                      <a:pt x="92" y="3807"/>
                      <a:pt x="421" y="3807"/>
                    </a:cubicBezTo>
                    <a:cubicBezTo>
                      <a:pt x="440" y="3807"/>
                      <a:pt x="460" y="3805"/>
                      <a:pt x="481" y="3801"/>
                    </a:cubicBezTo>
                    <a:lnTo>
                      <a:pt x="14419" y="601"/>
                    </a:lnTo>
                    <a:cubicBezTo>
                      <a:pt x="14590" y="571"/>
                      <a:pt x="14701" y="401"/>
                      <a:pt x="14660" y="236"/>
                    </a:cubicBezTo>
                    <a:cubicBezTo>
                      <a:pt x="14631" y="94"/>
                      <a:pt x="14503" y="1"/>
                      <a:pt x="14367" y="1"/>
                    </a:cubicBez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4" name="Google Shape;254;p34"/>
              <p:cNvSpPr/>
              <p:nvPr/>
            </p:nvSpPr>
            <p:spPr>
              <a:xfrm>
                <a:off x="5748909" y="5039826"/>
                <a:ext cx="1067553" cy="251268"/>
              </a:xfrm>
              <a:custGeom>
                <a:rect b="b" l="l" r="r" t="t"/>
                <a:pathLst>
                  <a:path extrusionOk="0" h="2803" w="11909">
                    <a:moveTo>
                      <a:pt x="11659" y="0"/>
                    </a:moveTo>
                    <a:cubicBezTo>
                      <a:pt x="10966" y="0"/>
                      <a:pt x="8626" y="422"/>
                      <a:pt x="5872" y="1057"/>
                    </a:cubicBezTo>
                    <a:cubicBezTo>
                      <a:pt x="2607" y="1804"/>
                      <a:pt x="0" y="2569"/>
                      <a:pt x="41" y="2758"/>
                    </a:cubicBezTo>
                    <a:cubicBezTo>
                      <a:pt x="48" y="2788"/>
                      <a:pt x="119" y="2803"/>
                      <a:pt x="247" y="2803"/>
                    </a:cubicBezTo>
                    <a:cubicBezTo>
                      <a:pt x="937" y="2803"/>
                      <a:pt x="3277" y="2381"/>
                      <a:pt x="6031" y="1746"/>
                    </a:cubicBezTo>
                    <a:cubicBezTo>
                      <a:pt x="9296" y="998"/>
                      <a:pt x="11909" y="233"/>
                      <a:pt x="11867" y="45"/>
                    </a:cubicBezTo>
                    <a:cubicBezTo>
                      <a:pt x="11860" y="15"/>
                      <a:pt x="11788" y="0"/>
                      <a:pt x="11659" y="0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5" name="Google Shape;255;p34"/>
              <p:cNvSpPr/>
              <p:nvPr/>
            </p:nvSpPr>
            <p:spPr>
              <a:xfrm>
                <a:off x="5787903" y="4207860"/>
                <a:ext cx="472147" cy="728435"/>
              </a:xfrm>
              <a:custGeom>
                <a:rect b="b" l="l" r="r" t="t"/>
                <a:pathLst>
                  <a:path extrusionOk="0" h="8126" w="5267">
                    <a:moveTo>
                      <a:pt x="2007" y="1"/>
                    </a:moveTo>
                    <a:lnTo>
                      <a:pt x="1" y="201"/>
                    </a:lnTo>
                    <a:lnTo>
                      <a:pt x="5266" y="8126"/>
                    </a:lnTo>
                    <a:lnTo>
                      <a:pt x="2007" y="1"/>
                    </a:lnTo>
                    <a:close/>
                  </a:path>
                </a:pathLst>
              </a:custGeom>
              <a:solidFill>
                <a:srgbClr val="454549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34"/>
              <p:cNvSpPr/>
              <p:nvPr/>
            </p:nvSpPr>
            <p:spPr>
              <a:xfrm>
                <a:off x="8361163" y="5111181"/>
                <a:ext cx="95380" cy="80499"/>
              </a:xfrm>
              <a:custGeom>
                <a:rect b="b" l="l" r="r" t="t"/>
                <a:pathLst>
                  <a:path extrusionOk="0" h="898" w="1064">
                    <a:moveTo>
                      <a:pt x="503" y="1"/>
                    </a:moveTo>
                    <a:cubicBezTo>
                      <a:pt x="468" y="1"/>
                      <a:pt x="432" y="5"/>
                      <a:pt x="395" y="14"/>
                    </a:cubicBezTo>
                    <a:cubicBezTo>
                      <a:pt x="154" y="67"/>
                      <a:pt x="1" y="308"/>
                      <a:pt x="60" y="550"/>
                    </a:cubicBezTo>
                    <a:cubicBezTo>
                      <a:pt x="110" y="773"/>
                      <a:pt x="302" y="897"/>
                      <a:pt x="495" y="897"/>
                    </a:cubicBezTo>
                    <a:cubicBezTo>
                      <a:pt x="638" y="897"/>
                      <a:pt x="782" y="830"/>
                      <a:pt x="872" y="685"/>
                    </a:cubicBezTo>
                    <a:cubicBezTo>
                      <a:pt x="1063" y="381"/>
                      <a:pt x="836" y="1"/>
                      <a:pt x="503" y="1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34"/>
              <p:cNvSpPr/>
              <p:nvPr/>
            </p:nvSpPr>
            <p:spPr>
              <a:xfrm>
                <a:off x="8180803" y="5152506"/>
                <a:ext cx="95380" cy="80409"/>
              </a:xfrm>
              <a:custGeom>
                <a:rect b="b" l="l" r="r" t="t"/>
                <a:pathLst>
                  <a:path extrusionOk="0" h="897" w="1064">
                    <a:moveTo>
                      <a:pt x="498" y="0"/>
                    </a:moveTo>
                    <a:cubicBezTo>
                      <a:pt x="465" y="0"/>
                      <a:pt x="430" y="4"/>
                      <a:pt x="395" y="12"/>
                    </a:cubicBezTo>
                    <a:cubicBezTo>
                      <a:pt x="154" y="65"/>
                      <a:pt x="1" y="306"/>
                      <a:pt x="59" y="547"/>
                    </a:cubicBezTo>
                    <a:cubicBezTo>
                      <a:pt x="110" y="772"/>
                      <a:pt x="303" y="896"/>
                      <a:pt x="498" y="896"/>
                    </a:cubicBezTo>
                    <a:cubicBezTo>
                      <a:pt x="639" y="896"/>
                      <a:pt x="782" y="830"/>
                      <a:pt x="871" y="689"/>
                    </a:cubicBezTo>
                    <a:cubicBezTo>
                      <a:pt x="1064" y="378"/>
                      <a:pt x="833" y="0"/>
                      <a:pt x="498" y="0"/>
                    </a:cubicBezTo>
                    <a:close/>
                  </a:path>
                </a:pathLst>
              </a:custGeom>
              <a:solidFill>
                <a:srgbClr val="FDFDF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34"/>
              <p:cNvSpPr/>
              <p:nvPr/>
            </p:nvSpPr>
            <p:spPr>
              <a:xfrm>
                <a:off x="10246690" y="4114722"/>
                <a:ext cx="148807" cy="248130"/>
              </a:xfrm>
              <a:custGeom>
                <a:rect b="b" l="l" r="r" t="t"/>
                <a:pathLst>
                  <a:path extrusionOk="0" h="2768" w="1660">
                    <a:moveTo>
                      <a:pt x="980" y="0"/>
                    </a:moveTo>
                    <a:cubicBezTo>
                      <a:pt x="970" y="0"/>
                      <a:pt x="959" y="2"/>
                      <a:pt x="948" y="4"/>
                    </a:cubicBezTo>
                    <a:lnTo>
                      <a:pt x="124" y="192"/>
                    </a:lnTo>
                    <a:cubicBezTo>
                      <a:pt x="48" y="210"/>
                      <a:pt x="1" y="287"/>
                      <a:pt x="18" y="363"/>
                    </a:cubicBezTo>
                    <a:lnTo>
                      <a:pt x="548" y="2658"/>
                    </a:lnTo>
                    <a:cubicBezTo>
                      <a:pt x="563" y="2723"/>
                      <a:pt x="622" y="2767"/>
                      <a:pt x="686" y="2767"/>
                    </a:cubicBezTo>
                    <a:cubicBezTo>
                      <a:pt x="697" y="2767"/>
                      <a:pt x="708" y="2766"/>
                      <a:pt x="719" y="2764"/>
                    </a:cubicBezTo>
                    <a:lnTo>
                      <a:pt x="1536" y="2575"/>
                    </a:lnTo>
                    <a:cubicBezTo>
                      <a:pt x="1613" y="2558"/>
                      <a:pt x="1660" y="2481"/>
                      <a:pt x="1642" y="2405"/>
                    </a:cubicBezTo>
                    <a:lnTo>
                      <a:pt x="1119" y="110"/>
                    </a:lnTo>
                    <a:cubicBezTo>
                      <a:pt x="1103" y="44"/>
                      <a:pt x="1045" y="0"/>
                      <a:pt x="980" y="0"/>
                    </a:cubicBezTo>
                    <a:close/>
                  </a:path>
                </a:pathLst>
              </a:custGeom>
              <a:solidFill>
                <a:srgbClr val="C7C7C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34"/>
              <p:cNvSpPr/>
              <p:nvPr/>
            </p:nvSpPr>
            <p:spPr>
              <a:xfrm>
                <a:off x="9728291" y="4437343"/>
                <a:ext cx="481022" cy="162522"/>
              </a:xfrm>
              <a:custGeom>
                <a:rect b="b" l="l" r="r" t="t"/>
                <a:pathLst>
                  <a:path extrusionOk="0" h="1813" w="5366">
                    <a:moveTo>
                      <a:pt x="4784" y="0"/>
                    </a:moveTo>
                    <a:cubicBezTo>
                      <a:pt x="4748" y="0"/>
                      <a:pt x="4719" y="6"/>
                      <a:pt x="4689" y="12"/>
                    </a:cubicBezTo>
                    <a:lnTo>
                      <a:pt x="488" y="977"/>
                    </a:lnTo>
                    <a:cubicBezTo>
                      <a:pt x="0" y="1089"/>
                      <a:pt x="83" y="1812"/>
                      <a:pt x="583" y="1812"/>
                    </a:cubicBezTo>
                    <a:cubicBezTo>
                      <a:pt x="618" y="1812"/>
                      <a:pt x="647" y="1806"/>
                      <a:pt x="677" y="1800"/>
                    </a:cubicBezTo>
                    <a:lnTo>
                      <a:pt x="4878" y="836"/>
                    </a:lnTo>
                    <a:cubicBezTo>
                      <a:pt x="5366" y="724"/>
                      <a:pt x="5284" y="0"/>
                      <a:pt x="4784" y="0"/>
                    </a:cubicBez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0" name="Google Shape;260;p34"/>
              <p:cNvSpPr/>
              <p:nvPr/>
            </p:nvSpPr>
            <p:spPr>
              <a:xfrm>
                <a:off x="7296845" y="4995274"/>
                <a:ext cx="481111" cy="162611"/>
              </a:xfrm>
              <a:custGeom>
                <a:rect b="b" l="l" r="r" t="t"/>
                <a:pathLst>
                  <a:path extrusionOk="0" h="1814" w="5367">
                    <a:moveTo>
                      <a:pt x="4784" y="1"/>
                    </a:moveTo>
                    <a:cubicBezTo>
                      <a:pt x="4749" y="1"/>
                      <a:pt x="4719" y="7"/>
                      <a:pt x="4690" y="13"/>
                    </a:cubicBezTo>
                    <a:lnTo>
                      <a:pt x="489" y="978"/>
                    </a:lnTo>
                    <a:cubicBezTo>
                      <a:pt x="1" y="1089"/>
                      <a:pt x="83" y="1813"/>
                      <a:pt x="583" y="1813"/>
                    </a:cubicBezTo>
                    <a:cubicBezTo>
                      <a:pt x="618" y="1813"/>
                      <a:pt x="648" y="1807"/>
                      <a:pt x="677" y="1801"/>
                    </a:cubicBezTo>
                    <a:lnTo>
                      <a:pt x="4878" y="842"/>
                    </a:lnTo>
                    <a:cubicBezTo>
                      <a:pt x="5366" y="725"/>
                      <a:pt x="5284" y="1"/>
                      <a:pt x="4784" y="1"/>
                    </a:cubicBezTo>
                    <a:close/>
                  </a:path>
                </a:pathLst>
              </a:custGeom>
              <a:solidFill>
                <a:srgbClr val="EA551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61" name="Google Shape;261;p34"/>
          <p:cNvGrpSpPr/>
          <p:nvPr/>
        </p:nvGrpSpPr>
        <p:grpSpPr>
          <a:xfrm>
            <a:off x="476600" y="904750"/>
            <a:ext cx="8431500" cy="4042800"/>
            <a:chOff x="476600" y="904750"/>
            <a:chExt cx="8431500" cy="4042800"/>
          </a:xfrm>
        </p:grpSpPr>
        <p:sp>
          <p:nvSpPr>
            <p:cNvPr id="262" name="Google Shape;262;p34"/>
            <p:cNvSpPr/>
            <p:nvPr/>
          </p:nvSpPr>
          <p:spPr>
            <a:xfrm>
              <a:off x="476600" y="904750"/>
              <a:ext cx="2317800" cy="4042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4"/>
            <p:cNvSpPr/>
            <p:nvPr/>
          </p:nvSpPr>
          <p:spPr>
            <a:xfrm>
              <a:off x="2794400" y="904750"/>
              <a:ext cx="2714400" cy="23763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4"/>
            <p:cNvSpPr/>
            <p:nvPr/>
          </p:nvSpPr>
          <p:spPr>
            <a:xfrm>
              <a:off x="2794400" y="3274338"/>
              <a:ext cx="6078600" cy="1673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4"/>
            <p:cNvSpPr/>
            <p:nvPr/>
          </p:nvSpPr>
          <p:spPr>
            <a:xfrm>
              <a:off x="5508800" y="1691250"/>
              <a:ext cx="3399300" cy="15831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6" name="Google Shape;266;p34"/>
          <p:cNvSpPr txBox="1"/>
          <p:nvPr/>
        </p:nvSpPr>
        <p:spPr>
          <a:xfrm>
            <a:off x="593325" y="1565325"/>
            <a:ext cx="2076000" cy="3290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4"/>
          <p:cNvSpPr txBox="1"/>
          <p:nvPr/>
        </p:nvSpPr>
        <p:spPr>
          <a:xfrm>
            <a:off x="2939450" y="1451600"/>
            <a:ext cx="2432700" cy="16830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5642275" y="2093200"/>
            <a:ext cx="3126000" cy="1041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34"/>
          <p:cNvSpPr txBox="1"/>
          <p:nvPr/>
        </p:nvSpPr>
        <p:spPr>
          <a:xfrm>
            <a:off x="2939450" y="3776100"/>
            <a:ext cx="5779200" cy="1041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34"/>
          <p:cNvSpPr txBox="1"/>
          <p:nvPr/>
        </p:nvSpPr>
        <p:spPr>
          <a:xfrm>
            <a:off x="695625" y="989475"/>
            <a:ext cx="18714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Something to help my students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1" name="Google Shape;271;p34"/>
          <p:cNvSpPr txBox="1"/>
          <p:nvPr/>
        </p:nvSpPr>
        <p:spPr>
          <a:xfrm>
            <a:off x="2943000" y="999400"/>
            <a:ext cx="24327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Something to help me prep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2" name="Google Shape;272;p34"/>
          <p:cNvSpPr txBox="1"/>
          <p:nvPr/>
        </p:nvSpPr>
        <p:spPr>
          <a:xfrm>
            <a:off x="5620100" y="1792625"/>
            <a:ext cx="31260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Logistical Changes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73" name="Google Shape;273;p34"/>
          <p:cNvSpPr txBox="1"/>
          <p:nvPr/>
        </p:nvSpPr>
        <p:spPr>
          <a:xfrm>
            <a:off x="2918225" y="3379050"/>
            <a:ext cx="5827800" cy="4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uli"/>
                <a:ea typeface="Muli"/>
                <a:cs typeface="Muli"/>
                <a:sym typeface="Muli"/>
              </a:rPr>
              <a:t>Taking Care of Myself</a:t>
            </a:r>
            <a:endParaRPr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/>
          <p:nvPr/>
        </p:nvSpPr>
        <p:spPr>
          <a:xfrm flipH="1" rot="10800000">
            <a:off x="7010474" y="-16575"/>
            <a:ext cx="2131933" cy="1434325"/>
          </a:xfrm>
          <a:custGeom>
            <a:rect b="b" l="l" r="r" t="t"/>
            <a:pathLst>
              <a:path extrusionOk="0" h="57373" w="88563">
                <a:moveTo>
                  <a:pt x="77406" y="1"/>
                </a:moveTo>
                <a:cubicBezTo>
                  <a:pt x="73923" y="1"/>
                  <a:pt x="70569" y="1636"/>
                  <a:pt x="68428" y="4533"/>
                </a:cubicBezTo>
                <a:cubicBezTo>
                  <a:pt x="66354" y="2849"/>
                  <a:pt x="63871" y="2037"/>
                  <a:pt x="61410" y="2037"/>
                </a:cubicBezTo>
                <a:cubicBezTo>
                  <a:pt x="57939" y="2037"/>
                  <a:pt x="54510" y="3652"/>
                  <a:pt x="52326" y="6713"/>
                </a:cubicBezTo>
                <a:cubicBezTo>
                  <a:pt x="50354" y="3053"/>
                  <a:pt x="46550" y="846"/>
                  <a:pt x="42494" y="846"/>
                </a:cubicBezTo>
                <a:cubicBezTo>
                  <a:pt x="41870" y="846"/>
                  <a:pt x="41240" y="898"/>
                  <a:pt x="40610" y="1005"/>
                </a:cubicBezTo>
                <a:cubicBezTo>
                  <a:pt x="35883" y="1822"/>
                  <a:pt x="32205" y="5555"/>
                  <a:pt x="31469" y="10296"/>
                </a:cubicBezTo>
                <a:cubicBezTo>
                  <a:pt x="29397" y="8536"/>
                  <a:pt x="26838" y="7653"/>
                  <a:pt x="24274" y="7653"/>
                </a:cubicBezTo>
                <a:cubicBezTo>
                  <a:pt x="21817" y="7653"/>
                  <a:pt x="19356" y="8464"/>
                  <a:pt x="17315" y="10091"/>
                </a:cubicBezTo>
                <a:cubicBezTo>
                  <a:pt x="13160" y="13415"/>
                  <a:pt x="11921" y="19218"/>
                  <a:pt x="14373" y="23945"/>
                </a:cubicBezTo>
                <a:cubicBezTo>
                  <a:pt x="10504" y="26302"/>
                  <a:pt x="8447" y="30770"/>
                  <a:pt x="9183" y="35252"/>
                </a:cubicBezTo>
                <a:cubicBezTo>
                  <a:pt x="3883" y="36206"/>
                  <a:pt x="28" y="40810"/>
                  <a:pt x="15" y="46205"/>
                </a:cubicBezTo>
                <a:cubicBezTo>
                  <a:pt x="1" y="51586"/>
                  <a:pt x="3829" y="56204"/>
                  <a:pt x="9128" y="57198"/>
                </a:cubicBezTo>
                <a:lnTo>
                  <a:pt x="9155" y="57198"/>
                </a:lnTo>
                <a:cubicBezTo>
                  <a:pt x="9817" y="57315"/>
                  <a:pt x="10485" y="57373"/>
                  <a:pt x="11154" y="57373"/>
                </a:cubicBezTo>
                <a:cubicBezTo>
                  <a:pt x="11739" y="57373"/>
                  <a:pt x="12323" y="57328"/>
                  <a:pt x="12902" y="57239"/>
                </a:cubicBezTo>
                <a:cubicBezTo>
                  <a:pt x="16726" y="57262"/>
                  <a:pt x="23112" y="57271"/>
                  <a:pt x="30601" y="57271"/>
                </a:cubicBezTo>
                <a:cubicBezTo>
                  <a:pt x="54137" y="57271"/>
                  <a:pt x="88562" y="57185"/>
                  <a:pt x="88562" y="57185"/>
                </a:cubicBezTo>
                <a:lnTo>
                  <a:pt x="88562" y="10377"/>
                </a:lnTo>
                <a:lnTo>
                  <a:pt x="88535" y="10377"/>
                </a:lnTo>
                <a:cubicBezTo>
                  <a:pt x="88208" y="5718"/>
                  <a:pt x="85007" y="1740"/>
                  <a:pt x="80525" y="446"/>
                </a:cubicBezTo>
                <a:cubicBezTo>
                  <a:pt x="79493" y="146"/>
                  <a:pt x="78444" y="1"/>
                  <a:pt x="77406" y="1"/>
                </a:cubicBezTo>
                <a:close/>
              </a:path>
            </a:pathLst>
          </a:custGeom>
          <a:solidFill>
            <a:srgbClr val="F49968"/>
          </a:solidFill>
          <a:ln cap="flat" cmpd="sng" w="9525">
            <a:solidFill>
              <a:srgbClr val="FF905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5892900" y="1103075"/>
            <a:ext cx="2540700" cy="313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35"/>
          <p:cNvSpPr/>
          <p:nvPr/>
        </p:nvSpPr>
        <p:spPr>
          <a:xfrm>
            <a:off x="3352200" y="1953475"/>
            <a:ext cx="2540700" cy="313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35"/>
          <p:cNvSpPr/>
          <p:nvPr/>
        </p:nvSpPr>
        <p:spPr>
          <a:xfrm>
            <a:off x="809000" y="1103075"/>
            <a:ext cx="2540700" cy="3135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35"/>
          <p:cNvSpPr txBox="1"/>
          <p:nvPr>
            <p:ph type="ctrTitle"/>
          </p:nvPr>
        </p:nvSpPr>
        <p:spPr>
          <a:xfrm>
            <a:off x="618825" y="411675"/>
            <a:ext cx="4727700" cy="5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Action Steps for Engagement</a:t>
            </a:r>
            <a:endParaRPr/>
          </a:p>
        </p:txBody>
      </p:sp>
      <p:grpSp>
        <p:nvGrpSpPr>
          <p:cNvPr id="283" name="Google Shape;283;p35"/>
          <p:cNvGrpSpPr/>
          <p:nvPr/>
        </p:nvGrpSpPr>
        <p:grpSpPr>
          <a:xfrm rot="-1296879">
            <a:off x="8174832" y="2943941"/>
            <a:ext cx="971319" cy="2335117"/>
            <a:chOff x="5313863" y="2647632"/>
            <a:chExt cx="1235488" cy="3178694"/>
          </a:xfrm>
        </p:grpSpPr>
        <p:sp>
          <p:nvSpPr>
            <p:cNvPr id="284" name="Google Shape;284;p35"/>
            <p:cNvSpPr/>
            <p:nvPr/>
          </p:nvSpPr>
          <p:spPr>
            <a:xfrm>
              <a:off x="5313863" y="2647632"/>
              <a:ext cx="1235488" cy="1113933"/>
            </a:xfrm>
            <a:custGeom>
              <a:rect b="b" l="l" r="r" t="t"/>
              <a:pathLst>
                <a:path extrusionOk="0" h="14021" w="15551">
                  <a:moveTo>
                    <a:pt x="7773" y="1"/>
                  </a:moveTo>
                  <a:cubicBezTo>
                    <a:pt x="7273" y="1"/>
                    <a:pt x="6861" y="401"/>
                    <a:pt x="6849" y="901"/>
                  </a:cubicBezTo>
                  <a:lnTo>
                    <a:pt x="6849" y="5502"/>
                  </a:lnTo>
                  <a:cubicBezTo>
                    <a:pt x="6614" y="5561"/>
                    <a:pt x="6231" y="5661"/>
                    <a:pt x="5760" y="5784"/>
                  </a:cubicBezTo>
                  <a:lnTo>
                    <a:pt x="5760" y="5419"/>
                  </a:lnTo>
                  <a:cubicBezTo>
                    <a:pt x="5749" y="5122"/>
                    <a:pt x="5524" y="4974"/>
                    <a:pt x="5299" y="4974"/>
                  </a:cubicBezTo>
                  <a:cubicBezTo>
                    <a:pt x="5074" y="4974"/>
                    <a:pt x="4848" y="5122"/>
                    <a:pt x="4837" y="5419"/>
                  </a:cubicBezTo>
                  <a:lnTo>
                    <a:pt x="4837" y="6025"/>
                  </a:lnTo>
                  <a:cubicBezTo>
                    <a:pt x="2760" y="6578"/>
                    <a:pt x="0" y="7349"/>
                    <a:pt x="0" y="7532"/>
                  </a:cubicBezTo>
                  <a:lnTo>
                    <a:pt x="0" y="8832"/>
                  </a:lnTo>
                  <a:cubicBezTo>
                    <a:pt x="0" y="8944"/>
                    <a:pt x="24" y="9161"/>
                    <a:pt x="465" y="9161"/>
                  </a:cubicBezTo>
                  <a:lnTo>
                    <a:pt x="4113" y="9161"/>
                  </a:lnTo>
                  <a:lnTo>
                    <a:pt x="4113" y="9597"/>
                  </a:lnTo>
                  <a:cubicBezTo>
                    <a:pt x="4113" y="9803"/>
                    <a:pt x="4267" y="9906"/>
                    <a:pt x="4422" y="9906"/>
                  </a:cubicBezTo>
                  <a:cubicBezTo>
                    <a:pt x="4576" y="9906"/>
                    <a:pt x="4731" y="9803"/>
                    <a:pt x="4731" y="9597"/>
                  </a:cubicBezTo>
                  <a:lnTo>
                    <a:pt x="4731" y="9161"/>
                  </a:lnTo>
                  <a:lnTo>
                    <a:pt x="6849" y="9161"/>
                  </a:lnTo>
                  <a:lnTo>
                    <a:pt x="6849" y="11715"/>
                  </a:lnTo>
                  <a:cubicBezTo>
                    <a:pt x="6084" y="11968"/>
                    <a:pt x="4495" y="12503"/>
                    <a:pt x="4290" y="12668"/>
                  </a:cubicBezTo>
                  <a:cubicBezTo>
                    <a:pt x="4166" y="12768"/>
                    <a:pt x="4401" y="13574"/>
                    <a:pt x="4525" y="13886"/>
                  </a:cubicBezTo>
                  <a:cubicBezTo>
                    <a:pt x="4560" y="13977"/>
                    <a:pt x="4616" y="14020"/>
                    <a:pt x="4708" y="14020"/>
                  </a:cubicBezTo>
                  <a:cubicBezTo>
                    <a:pt x="4770" y="14020"/>
                    <a:pt x="4849" y="14000"/>
                    <a:pt x="4948" y="13962"/>
                  </a:cubicBezTo>
                  <a:cubicBezTo>
                    <a:pt x="5131" y="13886"/>
                    <a:pt x="6696" y="13245"/>
                    <a:pt x="7414" y="12950"/>
                  </a:cubicBezTo>
                  <a:cubicBezTo>
                    <a:pt x="7455" y="12968"/>
                    <a:pt x="7496" y="12980"/>
                    <a:pt x="7537" y="12992"/>
                  </a:cubicBezTo>
                  <a:lnTo>
                    <a:pt x="7537" y="13468"/>
                  </a:lnTo>
                  <a:cubicBezTo>
                    <a:pt x="7537" y="13624"/>
                    <a:pt x="7655" y="13702"/>
                    <a:pt x="7773" y="13702"/>
                  </a:cubicBezTo>
                  <a:cubicBezTo>
                    <a:pt x="7890" y="13702"/>
                    <a:pt x="8008" y="13624"/>
                    <a:pt x="8008" y="13468"/>
                  </a:cubicBezTo>
                  <a:lnTo>
                    <a:pt x="8008" y="12992"/>
                  </a:lnTo>
                  <a:cubicBezTo>
                    <a:pt x="8049" y="12980"/>
                    <a:pt x="8096" y="12968"/>
                    <a:pt x="8137" y="12950"/>
                  </a:cubicBezTo>
                  <a:cubicBezTo>
                    <a:pt x="8849" y="13245"/>
                    <a:pt x="10414" y="13886"/>
                    <a:pt x="10603" y="13962"/>
                  </a:cubicBezTo>
                  <a:cubicBezTo>
                    <a:pt x="10700" y="14000"/>
                    <a:pt x="10777" y="14020"/>
                    <a:pt x="10839" y="14020"/>
                  </a:cubicBezTo>
                  <a:cubicBezTo>
                    <a:pt x="10929" y="14020"/>
                    <a:pt x="10985" y="13977"/>
                    <a:pt x="11020" y="13886"/>
                  </a:cubicBezTo>
                  <a:cubicBezTo>
                    <a:pt x="11144" y="13574"/>
                    <a:pt x="11385" y="12768"/>
                    <a:pt x="11256" y="12668"/>
                  </a:cubicBezTo>
                  <a:cubicBezTo>
                    <a:pt x="11050" y="12503"/>
                    <a:pt x="9461" y="11968"/>
                    <a:pt x="8696" y="11715"/>
                  </a:cubicBezTo>
                  <a:lnTo>
                    <a:pt x="8696" y="9161"/>
                  </a:lnTo>
                  <a:lnTo>
                    <a:pt x="10820" y="9161"/>
                  </a:lnTo>
                  <a:lnTo>
                    <a:pt x="10820" y="9597"/>
                  </a:lnTo>
                  <a:cubicBezTo>
                    <a:pt x="10820" y="9803"/>
                    <a:pt x="10973" y="9906"/>
                    <a:pt x="11126" y="9906"/>
                  </a:cubicBezTo>
                  <a:cubicBezTo>
                    <a:pt x="11279" y="9906"/>
                    <a:pt x="11432" y="9803"/>
                    <a:pt x="11432" y="9597"/>
                  </a:cubicBezTo>
                  <a:lnTo>
                    <a:pt x="11432" y="9161"/>
                  </a:lnTo>
                  <a:lnTo>
                    <a:pt x="15086" y="9161"/>
                  </a:lnTo>
                  <a:cubicBezTo>
                    <a:pt x="15521" y="9161"/>
                    <a:pt x="15551" y="8944"/>
                    <a:pt x="15551" y="8832"/>
                  </a:cubicBezTo>
                  <a:lnTo>
                    <a:pt x="15551" y="7532"/>
                  </a:lnTo>
                  <a:cubicBezTo>
                    <a:pt x="15545" y="7343"/>
                    <a:pt x="12780" y="6578"/>
                    <a:pt x="10709" y="6025"/>
                  </a:cubicBezTo>
                  <a:lnTo>
                    <a:pt x="10709" y="5419"/>
                  </a:lnTo>
                  <a:cubicBezTo>
                    <a:pt x="10697" y="5122"/>
                    <a:pt x="10472" y="4974"/>
                    <a:pt x="10247" y="4974"/>
                  </a:cubicBezTo>
                  <a:cubicBezTo>
                    <a:pt x="10022" y="4974"/>
                    <a:pt x="9797" y="5122"/>
                    <a:pt x="9785" y="5419"/>
                  </a:cubicBezTo>
                  <a:lnTo>
                    <a:pt x="9785" y="5784"/>
                  </a:lnTo>
                  <a:cubicBezTo>
                    <a:pt x="9314" y="5655"/>
                    <a:pt x="8932" y="5561"/>
                    <a:pt x="8696" y="5502"/>
                  </a:cubicBezTo>
                  <a:lnTo>
                    <a:pt x="8696" y="901"/>
                  </a:lnTo>
                  <a:cubicBezTo>
                    <a:pt x="8685" y="401"/>
                    <a:pt x="8273" y="1"/>
                    <a:pt x="7773" y="1"/>
                  </a:cubicBezTo>
                  <a:close/>
                </a:path>
              </a:pathLst>
            </a:custGeom>
            <a:solidFill>
              <a:srgbClr val="FF90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5916869" y="4008806"/>
              <a:ext cx="28601" cy="1817520"/>
            </a:xfrm>
            <a:custGeom>
              <a:rect b="b" l="l" r="r" t="t"/>
              <a:pathLst>
                <a:path extrusionOk="0" h="22877" w="360">
                  <a:moveTo>
                    <a:pt x="0" y="1"/>
                  </a:moveTo>
                  <a:lnTo>
                    <a:pt x="0" y="22876"/>
                  </a:lnTo>
                  <a:lnTo>
                    <a:pt x="359" y="22876"/>
                  </a:lnTo>
                  <a:lnTo>
                    <a:pt x="359" y="1"/>
                  </a:lnTo>
                  <a:close/>
                </a:path>
              </a:pathLst>
            </a:custGeom>
            <a:solidFill>
              <a:srgbClr val="FF905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35"/>
          <p:cNvGrpSpPr/>
          <p:nvPr/>
        </p:nvGrpSpPr>
        <p:grpSpPr>
          <a:xfrm rot="10800000">
            <a:off x="5040784" y="-221177"/>
            <a:ext cx="923259" cy="3413303"/>
            <a:chOff x="4106897" y="2413023"/>
            <a:chExt cx="923259" cy="3413303"/>
          </a:xfrm>
        </p:grpSpPr>
        <p:sp>
          <p:nvSpPr>
            <p:cNvPr id="287" name="Google Shape;287;p35"/>
            <p:cNvSpPr/>
            <p:nvPr/>
          </p:nvSpPr>
          <p:spPr>
            <a:xfrm>
              <a:off x="4106897" y="2413023"/>
              <a:ext cx="923259" cy="1218407"/>
            </a:xfrm>
            <a:custGeom>
              <a:rect b="b" l="l" r="r" t="t"/>
              <a:pathLst>
                <a:path extrusionOk="0" h="15336" w="11621">
                  <a:moveTo>
                    <a:pt x="5814" y="0"/>
                  </a:moveTo>
                  <a:cubicBezTo>
                    <a:pt x="5420" y="0"/>
                    <a:pt x="5102" y="888"/>
                    <a:pt x="5102" y="1277"/>
                  </a:cubicBezTo>
                  <a:lnTo>
                    <a:pt x="5102" y="4978"/>
                  </a:lnTo>
                  <a:cubicBezTo>
                    <a:pt x="5049" y="4935"/>
                    <a:pt x="4988" y="4915"/>
                    <a:pt x="4928" y="4915"/>
                  </a:cubicBezTo>
                  <a:cubicBezTo>
                    <a:pt x="4784" y="4915"/>
                    <a:pt x="4649" y="5029"/>
                    <a:pt x="4649" y="5195"/>
                  </a:cubicBezTo>
                  <a:lnTo>
                    <a:pt x="4649" y="6201"/>
                  </a:lnTo>
                  <a:cubicBezTo>
                    <a:pt x="3196" y="7019"/>
                    <a:pt x="30" y="8820"/>
                    <a:pt x="18" y="9025"/>
                  </a:cubicBezTo>
                  <a:cubicBezTo>
                    <a:pt x="1" y="9302"/>
                    <a:pt x="18" y="10243"/>
                    <a:pt x="18" y="10385"/>
                  </a:cubicBezTo>
                  <a:cubicBezTo>
                    <a:pt x="18" y="10435"/>
                    <a:pt x="49" y="10460"/>
                    <a:pt x="112" y="10460"/>
                  </a:cubicBezTo>
                  <a:cubicBezTo>
                    <a:pt x="234" y="10460"/>
                    <a:pt x="477" y="10368"/>
                    <a:pt x="860" y="10190"/>
                  </a:cubicBezTo>
                  <a:cubicBezTo>
                    <a:pt x="960" y="10143"/>
                    <a:pt x="1166" y="10061"/>
                    <a:pt x="1442" y="9949"/>
                  </a:cubicBezTo>
                  <a:lnTo>
                    <a:pt x="1442" y="10026"/>
                  </a:lnTo>
                  <a:cubicBezTo>
                    <a:pt x="1442" y="10093"/>
                    <a:pt x="1494" y="10127"/>
                    <a:pt x="1545" y="10127"/>
                  </a:cubicBezTo>
                  <a:cubicBezTo>
                    <a:pt x="1597" y="10127"/>
                    <a:pt x="1648" y="10093"/>
                    <a:pt x="1648" y="10026"/>
                  </a:cubicBezTo>
                  <a:lnTo>
                    <a:pt x="1648" y="9867"/>
                  </a:lnTo>
                  <a:lnTo>
                    <a:pt x="2060" y="9708"/>
                  </a:lnTo>
                  <a:lnTo>
                    <a:pt x="2060" y="9843"/>
                  </a:lnTo>
                  <a:cubicBezTo>
                    <a:pt x="2054" y="9917"/>
                    <a:pt x="2109" y="9954"/>
                    <a:pt x="2163" y="9954"/>
                  </a:cubicBezTo>
                  <a:cubicBezTo>
                    <a:pt x="2218" y="9954"/>
                    <a:pt x="2272" y="9917"/>
                    <a:pt x="2266" y="9843"/>
                  </a:cubicBezTo>
                  <a:lnTo>
                    <a:pt x="2266" y="9637"/>
                  </a:lnTo>
                  <a:cubicBezTo>
                    <a:pt x="2401" y="9584"/>
                    <a:pt x="2537" y="9531"/>
                    <a:pt x="2678" y="9479"/>
                  </a:cubicBezTo>
                  <a:lnTo>
                    <a:pt x="2678" y="9667"/>
                  </a:lnTo>
                  <a:cubicBezTo>
                    <a:pt x="2678" y="9720"/>
                    <a:pt x="2725" y="9767"/>
                    <a:pt x="2784" y="9767"/>
                  </a:cubicBezTo>
                  <a:cubicBezTo>
                    <a:pt x="2843" y="9767"/>
                    <a:pt x="2890" y="9720"/>
                    <a:pt x="2890" y="9667"/>
                  </a:cubicBezTo>
                  <a:lnTo>
                    <a:pt x="2890" y="9396"/>
                  </a:lnTo>
                  <a:cubicBezTo>
                    <a:pt x="3025" y="9349"/>
                    <a:pt x="3166" y="9296"/>
                    <a:pt x="3302" y="9243"/>
                  </a:cubicBezTo>
                  <a:lnTo>
                    <a:pt x="3302" y="9484"/>
                  </a:lnTo>
                  <a:cubicBezTo>
                    <a:pt x="3302" y="9543"/>
                    <a:pt x="3349" y="9584"/>
                    <a:pt x="3402" y="9584"/>
                  </a:cubicBezTo>
                  <a:cubicBezTo>
                    <a:pt x="3460" y="9584"/>
                    <a:pt x="3507" y="9543"/>
                    <a:pt x="3507" y="9484"/>
                  </a:cubicBezTo>
                  <a:lnTo>
                    <a:pt x="3507" y="9167"/>
                  </a:lnTo>
                  <a:cubicBezTo>
                    <a:pt x="3649" y="9114"/>
                    <a:pt x="3790" y="9061"/>
                    <a:pt x="3919" y="9008"/>
                  </a:cubicBezTo>
                  <a:lnTo>
                    <a:pt x="3919" y="9302"/>
                  </a:lnTo>
                  <a:cubicBezTo>
                    <a:pt x="3919" y="9361"/>
                    <a:pt x="3966" y="9408"/>
                    <a:pt x="4025" y="9408"/>
                  </a:cubicBezTo>
                  <a:cubicBezTo>
                    <a:pt x="4084" y="9408"/>
                    <a:pt x="4125" y="9361"/>
                    <a:pt x="4131" y="9302"/>
                  </a:cubicBezTo>
                  <a:lnTo>
                    <a:pt x="4131" y="8931"/>
                  </a:lnTo>
                  <a:cubicBezTo>
                    <a:pt x="4278" y="8878"/>
                    <a:pt x="4414" y="8825"/>
                    <a:pt x="4543" y="8778"/>
                  </a:cubicBezTo>
                  <a:lnTo>
                    <a:pt x="4543" y="9120"/>
                  </a:lnTo>
                  <a:cubicBezTo>
                    <a:pt x="4549" y="9184"/>
                    <a:pt x="4597" y="9217"/>
                    <a:pt x="4646" y="9217"/>
                  </a:cubicBezTo>
                  <a:cubicBezTo>
                    <a:pt x="4695" y="9217"/>
                    <a:pt x="4743" y="9184"/>
                    <a:pt x="4749" y="9120"/>
                  </a:cubicBezTo>
                  <a:lnTo>
                    <a:pt x="4749" y="8696"/>
                  </a:lnTo>
                  <a:lnTo>
                    <a:pt x="5102" y="8567"/>
                  </a:lnTo>
                  <a:lnTo>
                    <a:pt x="5102" y="13356"/>
                  </a:lnTo>
                  <a:cubicBezTo>
                    <a:pt x="4590" y="13521"/>
                    <a:pt x="3137" y="14009"/>
                    <a:pt x="3137" y="14268"/>
                  </a:cubicBezTo>
                  <a:lnTo>
                    <a:pt x="3137" y="15292"/>
                  </a:lnTo>
                  <a:cubicBezTo>
                    <a:pt x="3137" y="15322"/>
                    <a:pt x="3160" y="15336"/>
                    <a:pt x="3203" y="15336"/>
                  </a:cubicBezTo>
                  <a:cubicBezTo>
                    <a:pt x="3355" y="15336"/>
                    <a:pt x="3752" y="15164"/>
                    <a:pt x="4208" y="15003"/>
                  </a:cubicBezTo>
                  <a:cubicBezTo>
                    <a:pt x="4614" y="14856"/>
                    <a:pt x="5096" y="14680"/>
                    <a:pt x="5355" y="14580"/>
                  </a:cubicBezTo>
                  <a:cubicBezTo>
                    <a:pt x="5455" y="14662"/>
                    <a:pt x="5567" y="14715"/>
                    <a:pt x="5696" y="14738"/>
                  </a:cubicBezTo>
                  <a:lnTo>
                    <a:pt x="5696" y="15056"/>
                  </a:lnTo>
                  <a:cubicBezTo>
                    <a:pt x="5687" y="15139"/>
                    <a:pt x="5748" y="15180"/>
                    <a:pt x="5809" y="15180"/>
                  </a:cubicBezTo>
                  <a:cubicBezTo>
                    <a:pt x="5870" y="15180"/>
                    <a:pt x="5932" y="15139"/>
                    <a:pt x="5926" y="15056"/>
                  </a:cubicBezTo>
                  <a:lnTo>
                    <a:pt x="5926" y="14738"/>
                  </a:lnTo>
                  <a:cubicBezTo>
                    <a:pt x="6049" y="14715"/>
                    <a:pt x="6167" y="14662"/>
                    <a:pt x="6261" y="14580"/>
                  </a:cubicBezTo>
                  <a:cubicBezTo>
                    <a:pt x="6520" y="14680"/>
                    <a:pt x="7008" y="14862"/>
                    <a:pt x="7414" y="15003"/>
                  </a:cubicBezTo>
                  <a:cubicBezTo>
                    <a:pt x="7869" y="15164"/>
                    <a:pt x="8267" y="15336"/>
                    <a:pt x="8419" y="15336"/>
                  </a:cubicBezTo>
                  <a:cubicBezTo>
                    <a:pt x="8462" y="15336"/>
                    <a:pt x="8485" y="15322"/>
                    <a:pt x="8485" y="15292"/>
                  </a:cubicBezTo>
                  <a:lnTo>
                    <a:pt x="8485" y="14268"/>
                  </a:lnTo>
                  <a:cubicBezTo>
                    <a:pt x="8485" y="14009"/>
                    <a:pt x="7032" y="13521"/>
                    <a:pt x="6514" y="13356"/>
                  </a:cubicBezTo>
                  <a:lnTo>
                    <a:pt x="6514" y="8567"/>
                  </a:lnTo>
                  <a:lnTo>
                    <a:pt x="6867" y="8696"/>
                  </a:lnTo>
                  <a:lnTo>
                    <a:pt x="6867" y="9120"/>
                  </a:lnTo>
                  <a:cubicBezTo>
                    <a:pt x="6867" y="9178"/>
                    <a:pt x="6914" y="9220"/>
                    <a:pt x="6973" y="9226"/>
                  </a:cubicBezTo>
                  <a:cubicBezTo>
                    <a:pt x="7032" y="9226"/>
                    <a:pt x="7073" y="9178"/>
                    <a:pt x="7079" y="9120"/>
                  </a:cubicBezTo>
                  <a:lnTo>
                    <a:pt x="7079" y="8772"/>
                  </a:lnTo>
                  <a:cubicBezTo>
                    <a:pt x="7208" y="8825"/>
                    <a:pt x="7344" y="8872"/>
                    <a:pt x="7491" y="8925"/>
                  </a:cubicBezTo>
                  <a:lnTo>
                    <a:pt x="7491" y="9302"/>
                  </a:lnTo>
                  <a:cubicBezTo>
                    <a:pt x="7491" y="9355"/>
                    <a:pt x="7538" y="9402"/>
                    <a:pt x="7597" y="9402"/>
                  </a:cubicBezTo>
                  <a:cubicBezTo>
                    <a:pt x="7650" y="9402"/>
                    <a:pt x="7697" y="9355"/>
                    <a:pt x="7697" y="9302"/>
                  </a:cubicBezTo>
                  <a:lnTo>
                    <a:pt x="7697" y="9008"/>
                  </a:lnTo>
                  <a:cubicBezTo>
                    <a:pt x="7832" y="9055"/>
                    <a:pt x="7973" y="9108"/>
                    <a:pt x="8108" y="9161"/>
                  </a:cubicBezTo>
                  <a:lnTo>
                    <a:pt x="8108" y="9479"/>
                  </a:lnTo>
                  <a:cubicBezTo>
                    <a:pt x="8108" y="9537"/>
                    <a:pt x="8156" y="9584"/>
                    <a:pt x="8214" y="9584"/>
                  </a:cubicBezTo>
                  <a:cubicBezTo>
                    <a:pt x="8273" y="9584"/>
                    <a:pt x="8320" y="9537"/>
                    <a:pt x="8320" y="9479"/>
                  </a:cubicBezTo>
                  <a:lnTo>
                    <a:pt x="8320" y="9237"/>
                  </a:lnTo>
                  <a:cubicBezTo>
                    <a:pt x="8456" y="9290"/>
                    <a:pt x="8591" y="9343"/>
                    <a:pt x="8732" y="9396"/>
                  </a:cubicBezTo>
                  <a:lnTo>
                    <a:pt x="8732" y="9661"/>
                  </a:lnTo>
                  <a:cubicBezTo>
                    <a:pt x="8732" y="9720"/>
                    <a:pt x="8779" y="9761"/>
                    <a:pt x="8838" y="9761"/>
                  </a:cubicBezTo>
                  <a:cubicBezTo>
                    <a:pt x="8891" y="9761"/>
                    <a:pt x="8938" y="9720"/>
                    <a:pt x="8938" y="9661"/>
                  </a:cubicBezTo>
                  <a:lnTo>
                    <a:pt x="8938" y="9473"/>
                  </a:lnTo>
                  <a:cubicBezTo>
                    <a:pt x="9079" y="9526"/>
                    <a:pt x="9220" y="9579"/>
                    <a:pt x="9356" y="9631"/>
                  </a:cubicBezTo>
                  <a:lnTo>
                    <a:pt x="9356" y="9843"/>
                  </a:lnTo>
                  <a:cubicBezTo>
                    <a:pt x="9356" y="9911"/>
                    <a:pt x="9407" y="9945"/>
                    <a:pt x="9459" y="9945"/>
                  </a:cubicBezTo>
                  <a:cubicBezTo>
                    <a:pt x="9510" y="9945"/>
                    <a:pt x="9562" y="9911"/>
                    <a:pt x="9562" y="9843"/>
                  </a:cubicBezTo>
                  <a:lnTo>
                    <a:pt x="9562" y="9708"/>
                  </a:lnTo>
                  <a:lnTo>
                    <a:pt x="9974" y="9867"/>
                  </a:lnTo>
                  <a:lnTo>
                    <a:pt x="9974" y="10020"/>
                  </a:lnTo>
                  <a:cubicBezTo>
                    <a:pt x="9968" y="10093"/>
                    <a:pt x="10022" y="10130"/>
                    <a:pt x="10077" y="10130"/>
                  </a:cubicBezTo>
                  <a:cubicBezTo>
                    <a:pt x="10131" y="10130"/>
                    <a:pt x="10185" y="10093"/>
                    <a:pt x="10180" y="10020"/>
                  </a:cubicBezTo>
                  <a:lnTo>
                    <a:pt x="10180" y="9943"/>
                  </a:lnTo>
                  <a:cubicBezTo>
                    <a:pt x="10450" y="10055"/>
                    <a:pt x="10662" y="10137"/>
                    <a:pt x="10762" y="10185"/>
                  </a:cubicBezTo>
                  <a:cubicBezTo>
                    <a:pt x="11145" y="10362"/>
                    <a:pt x="11388" y="10451"/>
                    <a:pt x="11509" y="10451"/>
                  </a:cubicBezTo>
                  <a:cubicBezTo>
                    <a:pt x="11573" y="10451"/>
                    <a:pt x="11603" y="10427"/>
                    <a:pt x="11603" y="10379"/>
                  </a:cubicBezTo>
                  <a:cubicBezTo>
                    <a:pt x="11603" y="10237"/>
                    <a:pt x="11621" y="9302"/>
                    <a:pt x="11609" y="9025"/>
                  </a:cubicBezTo>
                  <a:cubicBezTo>
                    <a:pt x="11597" y="8820"/>
                    <a:pt x="8426" y="7019"/>
                    <a:pt x="6973" y="6201"/>
                  </a:cubicBezTo>
                  <a:lnTo>
                    <a:pt x="6973" y="5201"/>
                  </a:lnTo>
                  <a:cubicBezTo>
                    <a:pt x="6973" y="5033"/>
                    <a:pt x="6835" y="4916"/>
                    <a:pt x="6690" y="4916"/>
                  </a:cubicBezTo>
                  <a:cubicBezTo>
                    <a:pt x="6632" y="4916"/>
                    <a:pt x="6572" y="4935"/>
                    <a:pt x="6520" y="4978"/>
                  </a:cubicBezTo>
                  <a:lnTo>
                    <a:pt x="6520" y="1277"/>
                  </a:lnTo>
                  <a:cubicBezTo>
                    <a:pt x="6520" y="888"/>
                    <a:pt x="6202" y="0"/>
                    <a:pt x="58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4545844" y="3765776"/>
              <a:ext cx="45921" cy="2060550"/>
            </a:xfrm>
            <a:custGeom>
              <a:rect b="b" l="l" r="r" t="t"/>
              <a:pathLst>
                <a:path extrusionOk="0" h="25936" w="578">
                  <a:moveTo>
                    <a:pt x="1" y="0"/>
                  </a:moveTo>
                  <a:lnTo>
                    <a:pt x="1" y="25935"/>
                  </a:lnTo>
                  <a:lnTo>
                    <a:pt x="577" y="25935"/>
                  </a:lnTo>
                  <a:lnTo>
                    <a:pt x="5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9" name="Google Shape;289;p35"/>
          <p:cNvSpPr txBox="1"/>
          <p:nvPr>
            <p:ph idx="4294967295" type="ctrTitle"/>
          </p:nvPr>
        </p:nvSpPr>
        <p:spPr>
          <a:xfrm>
            <a:off x="932925" y="1177425"/>
            <a:ext cx="2280300" cy="52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Advent Pro SemiBold"/>
                <a:ea typeface="Advent Pro SemiBold"/>
                <a:cs typeface="Advent Pro SemiBold"/>
                <a:sym typeface="Advent Pro SemiBold"/>
              </a:rPr>
              <a:t>Simulate In-Person Experience</a:t>
            </a:r>
            <a:endParaRPr sz="1800">
              <a:latin typeface="Advent Pro SemiBold"/>
              <a:ea typeface="Advent Pro SemiBold"/>
              <a:cs typeface="Advent Pro SemiBold"/>
              <a:sym typeface="Advent Pro SemiBold"/>
            </a:endParaRPr>
          </a:p>
        </p:txBody>
      </p:sp>
      <p:sp>
        <p:nvSpPr>
          <p:cNvPr id="290" name="Google Shape;290;p35"/>
          <p:cNvSpPr txBox="1"/>
          <p:nvPr>
            <p:ph idx="4294967295" type="ctrTitle"/>
          </p:nvPr>
        </p:nvSpPr>
        <p:spPr>
          <a:xfrm>
            <a:off x="3352200" y="1953475"/>
            <a:ext cx="1881300" cy="6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latin typeface="Advent Pro SemiBold"/>
                <a:ea typeface="Advent Pro SemiBold"/>
                <a:cs typeface="Advent Pro SemiBold"/>
                <a:sym typeface="Advent Pro SemiBold"/>
              </a:rPr>
              <a:t>Differentiation</a:t>
            </a:r>
            <a:endParaRPr sz="2000">
              <a:solidFill>
                <a:schemeClr val="lt1"/>
              </a:solidFill>
              <a:latin typeface="Advent Pro SemiBold"/>
              <a:ea typeface="Advent Pro SemiBold"/>
              <a:cs typeface="Advent Pro SemiBold"/>
              <a:sym typeface="Advent Pro SemiBold"/>
            </a:endParaRPr>
          </a:p>
        </p:txBody>
      </p:sp>
      <p:sp>
        <p:nvSpPr>
          <p:cNvPr id="291" name="Google Shape;291;p35"/>
          <p:cNvSpPr txBox="1"/>
          <p:nvPr>
            <p:ph idx="4294967295" type="ctrTitle"/>
          </p:nvPr>
        </p:nvSpPr>
        <p:spPr>
          <a:xfrm>
            <a:off x="5892900" y="1177425"/>
            <a:ext cx="2540700" cy="35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9055"/>
                </a:solidFill>
                <a:latin typeface="Advent Pro SemiBold"/>
                <a:ea typeface="Advent Pro SemiBold"/>
                <a:cs typeface="Advent Pro SemiBold"/>
                <a:sym typeface="Advent Pro SemiBold"/>
              </a:rPr>
              <a:t>Make it Cohesive</a:t>
            </a:r>
            <a:endParaRPr sz="2000">
              <a:solidFill>
                <a:srgbClr val="FF9055"/>
              </a:solidFill>
              <a:latin typeface="Advent Pro SemiBold"/>
              <a:ea typeface="Advent Pro SemiBold"/>
              <a:cs typeface="Advent Pro SemiBold"/>
              <a:sym typeface="Advent Pro SemiBold"/>
            </a:endParaRPr>
          </a:p>
        </p:txBody>
      </p:sp>
      <p:sp>
        <p:nvSpPr>
          <p:cNvPr id="292" name="Google Shape;292;p35"/>
          <p:cNvSpPr/>
          <p:nvPr/>
        </p:nvSpPr>
        <p:spPr>
          <a:xfrm>
            <a:off x="3" y="3799328"/>
            <a:ext cx="2131868" cy="1344455"/>
          </a:xfrm>
          <a:custGeom>
            <a:rect b="b" l="l" r="r" t="t"/>
            <a:pathLst>
              <a:path extrusionOk="0" h="42899" w="81587">
                <a:moveTo>
                  <a:pt x="8491" y="0"/>
                </a:moveTo>
                <a:cubicBezTo>
                  <a:pt x="8327" y="0"/>
                  <a:pt x="8162" y="5"/>
                  <a:pt x="7997" y="14"/>
                </a:cubicBezTo>
                <a:cubicBezTo>
                  <a:pt x="3515" y="273"/>
                  <a:pt x="0" y="3992"/>
                  <a:pt x="0" y="8488"/>
                </a:cubicBezTo>
                <a:lnTo>
                  <a:pt x="0" y="42899"/>
                </a:lnTo>
                <a:lnTo>
                  <a:pt x="76396" y="42899"/>
                </a:lnTo>
                <a:cubicBezTo>
                  <a:pt x="79271" y="42899"/>
                  <a:pt x="81586" y="40569"/>
                  <a:pt x="81586" y="37708"/>
                </a:cubicBezTo>
                <a:cubicBezTo>
                  <a:pt x="81586" y="34834"/>
                  <a:pt x="79257" y="32518"/>
                  <a:pt x="76396" y="32518"/>
                </a:cubicBezTo>
                <a:cubicBezTo>
                  <a:pt x="76287" y="32518"/>
                  <a:pt x="76178" y="32518"/>
                  <a:pt x="76083" y="32532"/>
                </a:cubicBezTo>
                <a:cubicBezTo>
                  <a:pt x="75252" y="29753"/>
                  <a:pt x="72922" y="27696"/>
                  <a:pt x="70062" y="27219"/>
                </a:cubicBezTo>
                <a:cubicBezTo>
                  <a:pt x="69355" y="24721"/>
                  <a:pt x="67113" y="23227"/>
                  <a:pt x="64783" y="23227"/>
                </a:cubicBezTo>
                <a:cubicBezTo>
                  <a:pt x="63657" y="23227"/>
                  <a:pt x="62510" y="23576"/>
                  <a:pt x="61507" y="24331"/>
                </a:cubicBezTo>
                <a:cubicBezTo>
                  <a:pt x="61207" y="24127"/>
                  <a:pt x="60894" y="23950"/>
                  <a:pt x="60580" y="23786"/>
                </a:cubicBezTo>
                <a:cubicBezTo>
                  <a:pt x="59327" y="22424"/>
                  <a:pt x="57610" y="21606"/>
                  <a:pt x="55771" y="21484"/>
                </a:cubicBezTo>
                <a:cubicBezTo>
                  <a:pt x="55826" y="21171"/>
                  <a:pt x="55867" y="20857"/>
                  <a:pt x="55894" y="20544"/>
                </a:cubicBezTo>
                <a:cubicBezTo>
                  <a:pt x="55908" y="20380"/>
                  <a:pt x="55908" y="20217"/>
                  <a:pt x="55908" y="20053"/>
                </a:cubicBezTo>
                <a:cubicBezTo>
                  <a:pt x="55908" y="17111"/>
                  <a:pt x="54150" y="14441"/>
                  <a:pt x="51439" y="13283"/>
                </a:cubicBezTo>
                <a:cubicBezTo>
                  <a:pt x="50507" y="12883"/>
                  <a:pt x="49520" y="12687"/>
                  <a:pt x="48540" y="12687"/>
                </a:cubicBezTo>
                <a:cubicBezTo>
                  <a:pt x="46686" y="12687"/>
                  <a:pt x="44856" y="13386"/>
                  <a:pt x="43456" y="14713"/>
                </a:cubicBezTo>
                <a:cubicBezTo>
                  <a:pt x="43211" y="14945"/>
                  <a:pt x="42980" y="15204"/>
                  <a:pt x="42762" y="15476"/>
                </a:cubicBezTo>
                <a:cubicBezTo>
                  <a:pt x="42653" y="15299"/>
                  <a:pt x="42530" y="15122"/>
                  <a:pt x="42408" y="14959"/>
                </a:cubicBezTo>
                <a:cubicBezTo>
                  <a:pt x="41726" y="14059"/>
                  <a:pt x="40827" y="13365"/>
                  <a:pt x="39792" y="12942"/>
                </a:cubicBezTo>
                <a:cubicBezTo>
                  <a:pt x="39288" y="12724"/>
                  <a:pt x="38743" y="12588"/>
                  <a:pt x="38198" y="12520"/>
                </a:cubicBezTo>
                <a:cubicBezTo>
                  <a:pt x="37914" y="12481"/>
                  <a:pt x="37629" y="12461"/>
                  <a:pt x="37346" y="12461"/>
                </a:cubicBezTo>
                <a:cubicBezTo>
                  <a:pt x="36458" y="12461"/>
                  <a:pt x="35581" y="12653"/>
                  <a:pt x="34765" y="13024"/>
                </a:cubicBezTo>
                <a:cubicBezTo>
                  <a:pt x="34397" y="12697"/>
                  <a:pt x="33989" y="12398"/>
                  <a:pt x="33580" y="12139"/>
                </a:cubicBezTo>
                <a:cubicBezTo>
                  <a:pt x="33171" y="11907"/>
                  <a:pt x="32749" y="11689"/>
                  <a:pt x="32313" y="11512"/>
                </a:cubicBezTo>
                <a:cubicBezTo>
                  <a:pt x="31278" y="11099"/>
                  <a:pt x="30186" y="10895"/>
                  <a:pt x="29099" y="10895"/>
                </a:cubicBezTo>
                <a:cubicBezTo>
                  <a:pt x="27424" y="10895"/>
                  <a:pt x="25759" y="11379"/>
                  <a:pt x="24330" y="12329"/>
                </a:cubicBezTo>
                <a:cubicBezTo>
                  <a:pt x="24289" y="9428"/>
                  <a:pt x="21933" y="7085"/>
                  <a:pt x="19031" y="7085"/>
                </a:cubicBezTo>
                <a:cubicBezTo>
                  <a:pt x="18295" y="7085"/>
                  <a:pt x="17573" y="7235"/>
                  <a:pt x="16906" y="7521"/>
                </a:cubicBezTo>
                <a:cubicBezTo>
                  <a:pt x="16420" y="3217"/>
                  <a:pt x="12776" y="0"/>
                  <a:pt x="84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35"/>
          <p:cNvGrpSpPr/>
          <p:nvPr/>
        </p:nvGrpSpPr>
        <p:grpSpPr>
          <a:xfrm>
            <a:off x="193475" y="2598170"/>
            <a:ext cx="1202848" cy="2559322"/>
            <a:chOff x="2583093" y="3267004"/>
            <a:chExt cx="1294359" cy="2559322"/>
          </a:xfrm>
        </p:grpSpPr>
        <p:sp>
          <p:nvSpPr>
            <p:cNvPr id="294" name="Google Shape;294;p35"/>
            <p:cNvSpPr/>
            <p:nvPr/>
          </p:nvSpPr>
          <p:spPr>
            <a:xfrm>
              <a:off x="2583093" y="3267004"/>
              <a:ext cx="1294359" cy="1142614"/>
            </a:xfrm>
            <a:custGeom>
              <a:rect b="b" l="l" r="r" t="t"/>
              <a:pathLst>
                <a:path extrusionOk="0" h="14382" w="16292">
                  <a:moveTo>
                    <a:pt x="8143" y="0"/>
                  </a:moveTo>
                  <a:cubicBezTo>
                    <a:pt x="7708" y="0"/>
                    <a:pt x="7355" y="636"/>
                    <a:pt x="7355" y="1071"/>
                  </a:cubicBezTo>
                  <a:lnTo>
                    <a:pt x="7355" y="6002"/>
                  </a:lnTo>
                  <a:cubicBezTo>
                    <a:pt x="7037" y="6072"/>
                    <a:pt x="6508" y="6208"/>
                    <a:pt x="5866" y="6366"/>
                  </a:cubicBezTo>
                  <a:lnTo>
                    <a:pt x="5866" y="5896"/>
                  </a:lnTo>
                  <a:cubicBezTo>
                    <a:pt x="5866" y="5637"/>
                    <a:pt x="5672" y="5507"/>
                    <a:pt x="5478" y="5507"/>
                  </a:cubicBezTo>
                  <a:cubicBezTo>
                    <a:pt x="5284" y="5507"/>
                    <a:pt x="5090" y="5637"/>
                    <a:pt x="5090" y="5896"/>
                  </a:cubicBezTo>
                  <a:lnTo>
                    <a:pt x="5090" y="6566"/>
                  </a:lnTo>
                  <a:cubicBezTo>
                    <a:pt x="2860" y="7149"/>
                    <a:pt x="0" y="7955"/>
                    <a:pt x="0" y="8302"/>
                  </a:cubicBezTo>
                  <a:lnTo>
                    <a:pt x="0" y="9549"/>
                  </a:lnTo>
                  <a:cubicBezTo>
                    <a:pt x="0" y="9708"/>
                    <a:pt x="41" y="9861"/>
                    <a:pt x="194" y="9861"/>
                  </a:cubicBezTo>
                  <a:lnTo>
                    <a:pt x="7355" y="9861"/>
                  </a:lnTo>
                  <a:lnTo>
                    <a:pt x="7355" y="12103"/>
                  </a:lnTo>
                  <a:cubicBezTo>
                    <a:pt x="6784" y="12362"/>
                    <a:pt x="5090" y="13127"/>
                    <a:pt x="5090" y="13262"/>
                  </a:cubicBezTo>
                  <a:lnTo>
                    <a:pt x="5090" y="14374"/>
                  </a:lnTo>
                  <a:cubicBezTo>
                    <a:pt x="5090" y="14379"/>
                    <a:pt x="5095" y="14382"/>
                    <a:pt x="5105" y="14382"/>
                  </a:cubicBezTo>
                  <a:cubicBezTo>
                    <a:pt x="5285" y="14382"/>
                    <a:pt x="6976" y="13633"/>
                    <a:pt x="7661" y="13327"/>
                  </a:cubicBezTo>
                  <a:cubicBezTo>
                    <a:pt x="7743" y="13386"/>
                    <a:pt x="7825" y="13433"/>
                    <a:pt x="7920" y="13462"/>
                  </a:cubicBezTo>
                  <a:lnTo>
                    <a:pt x="7920" y="14156"/>
                  </a:lnTo>
                  <a:cubicBezTo>
                    <a:pt x="7920" y="14303"/>
                    <a:pt x="8033" y="14377"/>
                    <a:pt x="8146" y="14377"/>
                  </a:cubicBezTo>
                  <a:cubicBezTo>
                    <a:pt x="8259" y="14377"/>
                    <a:pt x="8373" y="14303"/>
                    <a:pt x="8373" y="14156"/>
                  </a:cubicBezTo>
                  <a:lnTo>
                    <a:pt x="8373" y="13462"/>
                  </a:lnTo>
                  <a:cubicBezTo>
                    <a:pt x="8461" y="13433"/>
                    <a:pt x="8549" y="13386"/>
                    <a:pt x="8632" y="13327"/>
                  </a:cubicBezTo>
                  <a:cubicBezTo>
                    <a:pt x="9316" y="13633"/>
                    <a:pt x="11007" y="14382"/>
                    <a:pt x="11187" y="14382"/>
                  </a:cubicBezTo>
                  <a:cubicBezTo>
                    <a:pt x="11197" y="14382"/>
                    <a:pt x="11203" y="14379"/>
                    <a:pt x="11203" y="14374"/>
                  </a:cubicBezTo>
                  <a:lnTo>
                    <a:pt x="11203" y="13262"/>
                  </a:lnTo>
                  <a:cubicBezTo>
                    <a:pt x="11203" y="13127"/>
                    <a:pt x="9514" y="12362"/>
                    <a:pt x="8937" y="12103"/>
                  </a:cubicBezTo>
                  <a:lnTo>
                    <a:pt x="8937" y="9861"/>
                  </a:lnTo>
                  <a:lnTo>
                    <a:pt x="16098" y="9861"/>
                  </a:lnTo>
                  <a:cubicBezTo>
                    <a:pt x="16251" y="9861"/>
                    <a:pt x="16292" y="9702"/>
                    <a:pt x="16292" y="9549"/>
                  </a:cubicBezTo>
                  <a:lnTo>
                    <a:pt x="16292" y="8302"/>
                  </a:lnTo>
                  <a:cubicBezTo>
                    <a:pt x="16292" y="7955"/>
                    <a:pt x="13433" y="7149"/>
                    <a:pt x="11203" y="6566"/>
                  </a:cubicBezTo>
                  <a:lnTo>
                    <a:pt x="11203" y="5896"/>
                  </a:lnTo>
                  <a:cubicBezTo>
                    <a:pt x="11203" y="5637"/>
                    <a:pt x="11007" y="5507"/>
                    <a:pt x="10811" y="5507"/>
                  </a:cubicBezTo>
                  <a:cubicBezTo>
                    <a:pt x="10616" y="5507"/>
                    <a:pt x="10420" y="5637"/>
                    <a:pt x="10420" y="5896"/>
                  </a:cubicBezTo>
                  <a:lnTo>
                    <a:pt x="10420" y="6366"/>
                  </a:lnTo>
                  <a:cubicBezTo>
                    <a:pt x="9785" y="6208"/>
                    <a:pt x="9249" y="6072"/>
                    <a:pt x="8932" y="6002"/>
                  </a:cubicBezTo>
                  <a:lnTo>
                    <a:pt x="8932" y="1071"/>
                  </a:lnTo>
                  <a:cubicBezTo>
                    <a:pt x="8932" y="636"/>
                    <a:pt x="8579" y="0"/>
                    <a:pt x="8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3207551" y="4562714"/>
              <a:ext cx="45444" cy="1263612"/>
            </a:xfrm>
            <a:custGeom>
              <a:rect b="b" l="l" r="r" t="t"/>
              <a:pathLst>
                <a:path extrusionOk="0" h="15905" w="572">
                  <a:moveTo>
                    <a:pt x="1" y="1"/>
                  </a:moveTo>
                  <a:lnTo>
                    <a:pt x="1" y="15904"/>
                  </a:lnTo>
                  <a:lnTo>
                    <a:pt x="571" y="15904"/>
                  </a:lnTo>
                  <a:lnTo>
                    <a:pt x="5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viation Consulting by Slidesgo">
  <a:themeElements>
    <a:clrScheme name="Simple Light">
      <a:dk1>
        <a:srgbClr val="1C4587"/>
      </a:dk1>
      <a:lt1>
        <a:srgbClr val="FFFFFF"/>
      </a:lt1>
      <a:dk2>
        <a:srgbClr val="595959"/>
      </a:dk2>
      <a:lt2>
        <a:srgbClr val="EEEEEE"/>
      </a:lt2>
      <a:accent1>
        <a:srgbClr val="F49968"/>
      </a:accent1>
      <a:accent2>
        <a:srgbClr val="C1E0FB"/>
      </a:accent2>
      <a:accent3>
        <a:srgbClr val="87B7FF"/>
      </a:accent3>
      <a:accent4>
        <a:srgbClr val="F5CEBA"/>
      </a:accent4>
      <a:accent5>
        <a:srgbClr val="F49968"/>
      </a:accent5>
      <a:accent6>
        <a:srgbClr val="C1E0FB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