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0.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90" r:id="rId4"/>
    <p:sldId id="291" r:id="rId5"/>
    <p:sldId id="292" r:id="rId6"/>
    <p:sldId id="259" r:id="rId7"/>
    <p:sldId id="260" r:id="rId8"/>
    <p:sldId id="261" r:id="rId9"/>
    <p:sldId id="262" r:id="rId10"/>
    <p:sldId id="263" r:id="rId11"/>
    <p:sldId id="264" r:id="rId12"/>
    <p:sldId id="265" r:id="rId13"/>
    <p:sldId id="266" r:id="rId14"/>
    <p:sldId id="267" r:id="rId15"/>
    <p:sldId id="269" r:id="rId16"/>
    <p:sldId id="274" r:id="rId17"/>
    <p:sldId id="275" r:id="rId18"/>
    <p:sldId id="276" r:id="rId19"/>
    <p:sldId id="277" r:id="rId20"/>
    <p:sldId id="278" r:id="rId21"/>
    <p:sldId id="279" r:id="rId22"/>
    <p:sldId id="280" r:id="rId23"/>
    <p:sldId id="281" r:id="rId24"/>
    <p:sldId id="282" r:id="rId25"/>
    <p:sldId id="284" r:id="rId26"/>
    <p:sldId id="289"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1504" y="-1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C2B96A9-D359-444D-96CC-46F0F84EBE94}" type="datetimeFigureOut">
              <a:rPr lang="en-US" smtClean="0"/>
              <a:t>5/11/16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EF99A8-17DF-454F-84B4-0746B01D0FD3}" type="slidenum">
              <a:rPr lang="en-US" smtClean="0"/>
              <a:t>‹#›</a:t>
            </a:fld>
            <a:endParaRPr lang="en-US"/>
          </a:p>
        </p:txBody>
      </p:sp>
    </p:spTree>
    <p:extLst>
      <p:ext uri="{BB962C8B-B14F-4D97-AF65-F5344CB8AC3E}">
        <p14:creationId xmlns:p14="http://schemas.microsoft.com/office/powerpoint/2010/main" val="3752863655"/>
      </p:ext>
    </p:extLst>
  </p:cSld>
  <p:clrMapOvr>
    <a:masterClrMapping/>
  </p:clrMapOvr>
  <p:transition xmlns:p14="http://schemas.microsoft.com/office/powerpoint/2010/mai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2B96A9-D359-444D-96CC-46F0F84EBE94}" type="datetimeFigureOut">
              <a:rPr lang="en-US" smtClean="0"/>
              <a:t>5/11/16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EF99A8-17DF-454F-84B4-0746B01D0FD3}" type="slidenum">
              <a:rPr lang="en-US" smtClean="0"/>
              <a:t>‹#›</a:t>
            </a:fld>
            <a:endParaRPr lang="en-US"/>
          </a:p>
        </p:txBody>
      </p:sp>
    </p:spTree>
    <p:extLst>
      <p:ext uri="{BB962C8B-B14F-4D97-AF65-F5344CB8AC3E}">
        <p14:creationId xmlns:p14="http://schemas.microsoft.com/office/powerpoint/2010/main" val="2005897628"/>
      </p:ext>
    </p:extLst>
  </p:cSld>
  <p:clrMapOvr>
    <a:masterClrMapping/>
  </p:clrMapOvr>
  <p:transition xmlns:p14="http://schemas.microsoft.com/office/powerpoint/2010/mai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2B96A9-D359-444D-96CC-46F0F84EBE94}" type="datetimeFigureOut">
              <a:rPr lang="en-US" smtClean="0"/>
              <a:t>5/11/16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EF99A8-17DF-454F-84B4-0746B01D0FD3}" type="slidenum">
              <a:rPr lang="en-US" smtClean="0"/>
              <a:t>‹#›</a:t>
            </a:fld>
            <a:endParaRPr lang="en-US"/>
          </a:p>
        </p:txBody>
      </p:sp>
    </p:spTree>
    <p:extLst>
      <p:ext uri="{BB962C8B-B14F-4D97-AF65-F5344CB8AC3E}">
        <p14:creationId xmlns:p14="http://schemas.microsoft.com/office/powerpoint/2010/main" val="1536446228"/>
      </p:ext>
    </p:extLst>
  </p:cSld>
  <p:clrMapOvr>
    <a:masterClrMapping/>
  </p:clrMapOvr>
  <p:transition xmlns:p14="http://schemas.microsoft.com/office/powerpoint/2010/mai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2B96A9-D359-444D-96CC-46F0F84EBE94}" type="datetimeFigureOut">
              <a:rPr lang="en-US" smtClean="0"/>
              <a:t>5/11/16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EF99A8-17DF-454F-84B4-0746B01D0FD3}" type="slidenum">
              <a:rPr lang="en-US" smtClean="0"/>
              <a:t>‹#›</a:t>
            </a:fld>
            <a:endParaRPr lang="en-US"/>
          </a:p>
        </p:txBody>
      </p:sp>
    </p:spTree>
    <p:extLst>
      <p:ext uri="{BB962C8B-B14F-4D97-AF65-F5344CB8AC3E}">
        <p14:creationId xmlns:p14="http://schemas.microsoft.com/office/powerpoint/2010/main" val="552481837"/>
      </p:ext>
    </p:extLst>
  </p:cSld>
  <p:clrMapOvr>
    <a:masterClrMapping/>
  </p:clrMapOvr>
  <p:transition xmlns:p14="http://schemas.microsoft.com/office/powerpoint/2010/mai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C2B96A9-D359-444D-96CC-46F0F84EBE94}" type="datetimeFigureOut">
              <a:rPr lang="en-US" smtClean="0"/>
              <a:t>5/11/16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EF99A8-17DF-454F-84B4-0746B01D0FD3}" type="slidenum">
              <a:rPr lang="en-US" smtClean="0"/>
              <a:t>‹#›</a:t>
            </a:fld>
            <a:endParaRPr lang="en-US"/>
          </a:p>
        </p:txBody>
      </p:sp>
    </p:spTree>
    <p:extLst>
      <p:ext uri="{BB962C8B-B14F-4D97-AF65-F5344CB8AC3E}">
        <p14:creationId xmlns:p14="http://schemas.microsoft.com/office/powerpoint/2010/main" val="2461140506"/>
      </p:ext>
    </p:extLst>
  </p:cSld>
  <p:clrMapOvr>
    <a:masterClrMapping/>
  </p:clrMapOvr>
  <p:transition xmlns:p14="http://schemas.microsoft.com/office/powerpoint/2010/mai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C2B96A9-D359-444D-96CC-46F0F84EBE94}" type="datetimeFigureOut">
              <a:rPr lang="en-US" smtClean="0"/>
              <a:t>5/11/16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EF99A8-17DF-454F-84B4-0746B01D0FD3}" type="slidenum">
              <a:rPr lang="en-US" smtClean="0"/>
              <a:t>‹#›</a:t>
            </a:fld>
            <a:endParaRPr lang="en-US"/>
          </a:p>
        </p:txBody>
      </p:sp>
    </p:spTree>
    <p:extLst>
      <p:ext uri="{BB962C8B-B14F-4D97-AF65-F5344CB8AC3E}">
        <p14:creationId xmlns:p14="http://schemas.microsoft.com/office/powerpoint/2010/main" val="279864549"/>
      </p:ext>
    </p:extLst>
  </p:cSld>
  <p:clrMapOvr>
    <a:masterClrMapping/>
  </p:clrMapOvr>
  <p:transition xmlns:p14="http://schemas.microsoft.com/office/powerpoint/2010/mai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C2B96A9-D359-444D-96CC-46F0F84EBE94}" type="datetimeFigureOut">
              <a:rPr lang="en-US" smtClean="0"/>
              <a:t>5/11/16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EF99A8-17DF-454F-84B4-0746B01D0FD3}" type="slidenum">
              <a:rPr lang="en-US" smtClean="0"/>
              <a:t>‹#›</a:t>
            </a:fld>
            <a:endParaRPr lang="en-US"/>
          </a:p>
        </p:txBody>
      </p:sp>
    </p:spTree>
    <p:extLst>
      <p:ext uri="{BB962C8B-B14F-4D97-AF65-F5344CB8AC3E}">
        <p14:creationId xmlns:p14="http://schemas.microsoft.com/office/powerpoint/2010/main" val="1881164001"/>
      </p:ext>
    </p:extLst>
  </p:cSld>
  <p:clrMapOvr>
    <a:masterClrMapping/>
  </p:clrMapOvr>
  <p:transition xmlns:p14="http://schemas.microsoft.com/office/powerpoint/2010/mai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C2B96A9-D359-444D-96CC-46F0F84EBE94}" type="datetimeFigureOut">
              <a:rPr lang="en-US" smtClean="0"/>
              <a:t>5/11/16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EF99A8-17DF-454F-84B4-0746B01D0FD3}" type="slidenum">
              <a:rPr lang="en-US" smtClean="0"/>
              <a:t>‹#›</a:t>
            </a:fld>
            <a:endParaRPr lang="en-US"/>
          </a:p>
        </p:txBody>
      </p:sp>
    </p:spTree>
    <p:extLst>
      <p:ext uri="{BB962C8B-B14F-4D97-AF65-F5344CB8AC3E}">
        <p14:creationId xmlns:p14="http://schemas.microsoft.com/office/powerpoint/2010/main" val="1586158227"/>
      </p:ext>
    </p:extLst>
  </p:cSld>
  <p:clrMapOvr>
    <a:masterClrMapping/>
  </p:clrMapOvr>
  <p:transition xmlns:p14="http://schemas.microsoft.com/office/powerpoint/2010/mai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2B96A9-D359-444D-96CC-46F0F84EBE94}" type="datetimeFigureOut">
              <a:rPr lang="en-US" smtClean="0"/>
              <a:t>5/11/16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EF99A8-17DF-454F-84B4-0746B01D0FD3}" type="slidenum">
              <a:rPr lang="en-US" smtClean="0"/>
              <a:t>‹#›</a:t>
            </a:fld>
            <a:endParaRPr lang="en-US"/>
          </a:p>
        </p:txBody>
      </p:sp>
    </p:spTree>
    <p:extLst>
      <p:ext uri="{BB962C8B-B14F-4D97-AF65-F5344CB8AC3E}">
        <p14:creationId xmlns:p14="http://schemas.microsoft.com/office/powerpoint/2010/main" val="3199150970"/>
      </p:ext>
    </p:extLst>
  </p:cSld>
  <p:clrMapOvr>
    <a:masterClrMapping/>
  </p:clrMapOvr>
  <p:transition xmlns:p14="http://schemas.microsoft.com/office/powerpoint/2010/mai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2B96A9-D359-444D-96CC-46F0F84EBE94}" type="datetimeFigureOut">
              <a:rPr lang="en-US" smtClean="0"/>
              <a:t>5/11/16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EF99A8-17DF-454F-84B4-0746B01D0FD3}" type="slidenum">
              <a:rPr lang="en-US" smtClean="0"/>
              <a:t>‹#›</a:t>
            </a:fld>
            <a:endParaRPr lang="en-US"/>
          </a:p>
        </p:txBody>
      </p:sp>
    </p:spTree>
    <p:extLst>
      <p:ext uri="{BB962C8B-B14F-4D97-AF65-F5344CB8AC3E}">
        <p14:creationId xmlns:p14="http://schemas.microsoft.com/office/powerpoint/2010/main" val="2923427408"/>
      </p:ext>
    </p:extLst>
  </p:cSld>
  <p:clrMapOvr>
    <a:masterClrMapping/>
  </p:clrMapOvr>
  <p:transition xmlns:p14="http://schemas.microsoft.com/office/powerpoint/2010/mai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C2B96A9-D359-444D-96CC-46F0F84EBE94}" type="datetimeFigureOut">
              <a:rPr lang="en-US" smtClean="0"/>
              <a:t>5/11/16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EF99A8-17DF-454F-84B4-0746B01D0FD3}" type="slidenum">
              <a:rPr lang="en-US" smtClean="0"/>
              <a:t>‹#›</a:t>
            </a:fld>
            <a:endParaRPr lang="en-US"/>
          </a:p>
        </p:txBody>
      </p:sp>
    </p:spTree>
    <p:extLst>
      <p:ext uri="{BB962C8B-B14F-4D97-AF65-F5344CB8AC3E}">
        <p14:creationId xmlns:p14="http://schemas.microsoft.com/office/powerpoint/2010/main" val="3928735061"/>
      </p:ext>
    </p:extLst>
  </p:cSld>
  <p:clrMapOvr>
    <a:masterClrMapping/>
  </p:clrMapOvr>
  <p:transition xmlns:p14="http://schemas.microsoft.com/office/powerpoint/2010/main">
    <p:wipe dir="d"/>
  </p:transition>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tint val="40000"/>
                <a:satMod val="350000"/>
              </a:schemeClr>
            </a:gs>
            <a:gs pos="40000">
              <a:schemeClr val="bg2">
                <a:tint val="45000"/>
                <a:shade val="99000"/>
                <a:satMod val="350000"/>
              </a:schemeClr>
            </a:gs>
            <a:gs pos="100000">
              <a:schemeClr val="bg2">
                <a:shade val="20000"/>
                <a:satMod val="255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2B96A9-D359-444D-96CC-46F0F84EBE94}" type="datetimeFigureOut">
              <a:rPr lang="en-US" smtClean="0"/>
              <a:t>5/11/16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EF99A8-17DF-454F-84B4-0746B01D0FD3}" type="slidenum">
              <a:rPr lang="en-US" smtClean="0"/>
              <a:t>‹#›</a:t>
            </a:fld>
            <a:endParaRPr lang="en-US"/>
          </a:p>
        </p:txBody>
      </p:sp>
    </p:spTree>
    <p:extLst>
      <p:ext uri="{BB962C8B-B14F-4D97-AF65-F5344CB8AC3E}">
        <p14:creationId xmlns:p14="http://schemas.microsoft.com/office/powerpoint/2010/main" val="122943263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xmlns:p14="http://schemas.microsoft.com/office/powerpoint/2010/main">
    <p:wipe dir="d"/>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11.xml.rels><?xml version="1.0" encoding="UTF-8" standalone="yes"?>
<Relationships xmlns="http://schemas.openxmlformats.org/package/2006/relationships"><Relationship Id="rId9" Type="http://schemas.openxmlformats.org/officeDocument/2006/relationships/tags" Target="../tags/tag9.xml"/><Relationship Id="rId20" Type="http://schemas.openxmlformats.org/officeDocument/2006/relationships/image" Target="../media/image7.png"/><Relationship Id="rId21" Type="http://schemas.openxmlformats.org/officeDocument/2006/relationships/image" Target="../media/image8.png"/><Relationship Id="rId22" Type="http://schemas.openxmlformats.org/officeDocument/2006/relationships/image" Target="../media/image9.png"/><Relationship Id="rId23" Type="http://schemas.openxmlformats.org/officeDocument/2006/relationships/image" Target="../media/image10.png"/><Relationship Id="rId10" Type="http://schemas.openxmlformats.org/officeDocument/2006/relationships/tags" Target="../tags/tag10.xml"/><Relationship Id="rId11" Type="http://schemas.openxmlformats.org/officeDocument/2006/relationships/tags" Target="../tags/tag11.xml"/><Relationship Id="rId12" Type="http://schemas.openxmlformats.org/officeDocument/2006/relationships/tags" Target="../tags/tag12.xml"/><Relationship Id="rId13" Type="http://schemas.openxmlformats.org/officeDocument/2006/relationships/tags" Target="../tags/tag13.xml"/><Relationship Id="rId14" Type="http://schemas.openxmlformats.org/officeDocument/2006/relationships/tags" Target="../tags/tag14.xml"/><Relationship Id="rId15" Type="http://schemas.openxmlformats.org/officeDocument/2006/relationships/tags" Target="../tags/tag15.xml"/><Relationship Id="rId16" Type="http://schemas.openxmlformats.org/officeDocument/2006/relationships/tags" Target="../tags/tag16.xml"/><Relationship Id="rId17" Type="http://schemas.openxmlformats.org/officeDocument/2006/relationships/tags" Target="../tags/tag17.xml"/><Relationship Id="rId18" Type="http://schemas.openxmlformats.org/officeDocument/2006/relationships/slideLayout" Target="../slideLayouts/slideLayout7.xml"/><Relationship Id="rId19" Type="http://schemas.openxmlformats.org/officeDocument/2006/relationships/image" Target="../media/image6.png"/><Relationship Id="rId1" Type="http://schemas.openxmlformats.org/officeDocument/2006/relationships/tags" Target="../tags/tag1.xml"/><Relationship Id="rId2" Type="http://schemas.openxmlformats.org/officeDocument/2006/relationships/tags" Target="../tags/tag2.xml"/><Relationship Id="rId3" Type="http://schemas.openxmlformats.org/officeDocument/2006/relationships/tags" Target="../tags/tag3.xml"/><Relationship Id="rId4" Type="http://schemas.openxmlformats.org/officeDocument/2006/relationships/tags" Target="../tags/tag4.xml"/><Relationship Id="rId5" Type="http://schemas.openxmlformats.org/officeDocument/2006/relationships/tags" Target="../tags/tag5.xml"/><Relationship Id="rId6" Type="http://schemas.openxmlformats.org/officeDocument/2006/relationships/tags" Target="../tags/tag6.xml"/><Relationship Id="rId7" Type="http://schemas.openxmlformats.org/officeDocument/2006/relationships/tags" Target="../tags/tag7.xml"/><Relationship Id="rId8" Type="http://schemas.openxmlformats.org/officeDocument/2006/relationships/tags" Target="../tags/tag8.xml"/></Relationships>
</file>

<file path=ppt/slides/_rels/slide12.xml.rels><?xml version="1.0" encoding="UTF-8" standalone="yes"?>
<Relationships xmlns="http://schemas.openxmlformats.org/package/2006/relationships"><Relationship Id="rId9" Type="http://schemas.openxmlformats.org/officeDocument/2006/relationships/tags" Target="../tags/tag26.xml"/><Relationship Id="rId20" Type="http://schemas.openxmlformats.org/officeDocument/2006/relationships/image" Target="../media/image7.png"/><Relationship Id="rId21" Type="http://schemas.openxmlformats.org/officeDocument/2006/relationships/image" Target="../media/image8.png"/><Relationship Id="rId22" Type="http://schemas.openxmlformats.org/officeDocument/2006/relationships/image" Target="../media/image9.png"/><Relationship Id="rId23" Type="http://schemas.openxmlformats.org/officeDocument/2006/relationships/image" Target="../media/image10.png"/><Relationship Id="rId10" Type="http://schemas.openxmlformats.org/officeDocument/2006/relationships/tags" Target="../tags/tag27.xml"/><Relationship Id="rId11" Type="http://schemas.openxmlformats.org/officeDocument/2006/relationships/tags" Target="../tags/tag28.xml"/><Relationship Id="rId12" Type="http://schemas.openxmlformats.org/officeDocument/2006/relationships/tags" Target="../tags/tag29.xml"/><Relationship Id="rId13" Type="http://schemas.openxmlformats.org/officeDocument/2006/relationships/tags" Target="../tags/tag30.xml"/><Relationship Id="rId14" Type="http://schemas.openxmlformats.org/officeDocument/2006/relationships/tags" Target="../tags/tag31.xml"/><Relationship Id="rId15" Type="http://schemas.openxmlformats.org/officeDocument/2006/relationships/tags" Target="../tags/tag32.xml"/><Relationship Id="rId16" Type="http://schemas.openxmlformats.org/officeDocument/2006/relationships/tags" Target="../tags/tag33.xml"/><Relationship Id="rId17" Type="http://schemas.openxmlformats.org/officeDocument/2006/relationships/tags" Target="../tags/tag34.xml"/><Relationship Id="rId18" Type="http://schemas.openxmlformats.org/officeDocument/2006/relationships/slideLayout" Target="../slideLayouts/slideLayout7.xml"/><Relationship Id="rId19" Type="http://schemas.openxmlformats.org/officeDocument/2006/relationships/image" Target="../media/image6.png"/><Relationship Id="rId1" Type="http://schemas.openxmlformats.org/officeDocument/2006/relationships/tags" Target="../tags/tag18.xml"/><Relationship Id="rId2" Type="http://schemas.openxmlformats.org/officeDocument/2006/relationships/tags" Target="../tags/tag19.xml"/><Relationship Id="rId3" Type="http://schemas.openxmlformats.org/officeDocument/2006/relationships/tags" Target="../tags/tag20.xml"/><Relationship Id="rId4" Type="http://schemas.openxmlformats.org/officeDocument/2006/relationships/tags" Target="../tags/tag21.xml"/><Relationship Id="rId5" Type="http://schemas.openxmlformats.org/officeDocument/2006/relationships/tags" Target="../tags/tag22.xml"/><Relationship Id="rId6" Type="http://schemas.openxmlformats.org/officeDocument/2006/relationships/tags" Target="../tags/tag23.xml"/><Relationship Id="rId7" Type="http://schemas.openxmlformats.org/officeDocument/2006/relationships/tags" Target="../tags/tag24.xml"/><Relationship Id="rId8" Type="http://schemas.openxmlformats.org/officeDocument/2006/relationships/tags" Target="../tags/tag25.xml"/></Relationships>
</file>

<file path=ppt/slides/_rels/slide13.xml.rels><?xml version="1.0" encoding="UTF-8" standalone="yes"?>
<Relationships xmlns="http://schemas.openxmlformats.org/package/2006/relationships"><Relationship Id="rId9" Type="http://schemas.openxmlformats.org/officeDocument/2006/relationships/tags" Target="../tags/tag43.xml"/><Relationship Id="rId20" Type="http://schemas.openxmlformats.org/officeDocument/2006/relationships/image" Target="../media/image7.png"/><Relationship Id="rId21" Type="http://schemas.openxmlformats.org/officeDocument/2006/relationships/image" Target="../media/image8.png"/><Relationship Id="rId22" Type="http://schemas.openxmlformats.org/officeDocument/2006/relationships/image" Target="../media/image9.png"/><Relationship Id="rId23" Type="http://schemas.openxmlformats.org/officeDocument/2006/relationships/image" Target="../media/image10.png"/><Relationship Id="rId10" Type="http://schemas.openxmlformats.org/officeDocument/2006/relationships/tags" Target="../tags/tag44.xml"/><Relationship Id="rId11" Type="http://schemas.openxmlformats.org/officeDocument/2006/relationships/tags" Target="../tags/tag45.xml"/><Relationship Id="rId12" Type="http://schemas.openxmlformats.org/officeDocument/2006/relationships/tags" Target="../tags/tag46.xml"/><Relationship Id="rId13" Type="http://schemas.openxmlformats.org/officeDocument/2006/relationships/tags" Target="../tags/tag47.xml"/><Relationship Id="rId14" Type="http://schemas.openxmlformats.org/officeDocument/2006/relationships/tags" Target="../tags/tag48.xml"/><Relationship Id="rId15" Type="http://schemas.openxmlformats.org/officeDocument/2006/relationships/tags" Target="../tags/tag49.xml"/><Relationship Id="rId16" Type="http://schemas.openxmlformats.org/officeDocument/2006/relationships/tags" Target="../tags/tag50.xml"/><Relationship Id="rId17" Type="http://schemas.openxmlformats.org/officeDocument/2006/relationships/tags" Target="../tags/tag51.xml"/><Relationship Id="rId18" Type="http://schemas.openxmlformats.org/officeDocument/2006/relationships/slideLayout" Target="../slideLayouts/slideLayout7.xml"/><Relationship Id="rId19" Type="http://schemas.openxmlformats.org/officeDocument/2006/relationships/image" Target="../media/image6.png"/><Relationship Id="rId1" Type="http://schemas.openxmlformats.org/officeDocument/2006/relationships/tags" Target="../tags/tag35.xml"/><Relationship Id="rId2" Type="http://schemas.openxmlformats.org/officeDocument/2006/relationships/tags" Target="../tags/tag36.xml"/><Relationship Id="rId3" Type="http://schemas.openxmlformats.org/officeDocument/2006/relationships/tags" Target="../tags/tag37.xml"/><Relationship Id="rId4" Type="http://schemas.openxmlformats.org/officeDocument/2006/relationships/tags" Target="../tags/tag38.xml"/><Relationship Id="rId5" Type="http://schemas.openxmlformats.org/officeDocument/2006/relationships/tags" Target="../tags/tag39.xml"/><Relationship Id="rId6" Type="http://schemas.openxmlformats.org/officeDocument/2006/relationships/tags" Target="../tags/tag40.xml"/><Relationship Id="rId7" Type="http://schemas.openxmlformats.org/officeDocument/2006/relationships/tags" Target="../tags/tag41.xml"/><Relationship Id="rId8" Type="http://schemas.openxmlformats.org/officeDocument/2006/relationships/tags" Target="../tags/tag42.xml"/></Relationships>
</file>

<file path=ppt/slides/_rels/slide14.xml.rels><?xml version="1.0" encoding="UTF-8" standalone="yes"?>
<Relationships xmlns="http://schemas.openxmlformats.org/package/2006/relationships"><Relationship Id="rId9" Type="http://schemas.openxmlformats.org/officeDocument/2006/relationships/tags" Target="../tags/tag60.xml"/><Relationship Id="rId20" Type="http://schemas.openxmlformats.org/officeDocument/2006/relationships/image" Target="../media/image7.png"/><Relationship Id="rId21" Type="http://schemas.openxmlformats.org/officeDocument/2006/relationships/image" Target="../media/image8.png"/><Relationship Id="rId22" Type="http://schemas.openxmlformats.org/officeDocument/2006/relationships/image" Target="../media/image9.png"/><Relationship Id="rId23" Type="http://schemas.openxmlformats.org/officeDocument/2006/relationships/image" Target="../media/image10.png"/><Relationship Id="rId10" Type="http://schemas.openxmlformats.org/officeDocument/2006/relationships/tags" Target="../tags/tag61.xml"/><Relationship Id="rId11" Type="http://schemas.openxmlformats.org/officeDocument/2006/relationships/tags" Target="../tags/tag62.xml"/><Relationship Id="rId12" Type="http://schemas.openxmlformats.org/officeDocument/2006/relationships/tags" Target="../tags/tag63.xml"/><Relationship Id="rId13" Type="http://schemas.openxmlformats.org/officeDocument/2006/relationships/tags" Target="../tags/tag64.xml"/><Relationship Id="rId14" Type="http://schemas.openxmlformats.org/officeDocument/2006/relationships/tags" Target="../tags/tag65.xml"/><Relationship Id="rId15" Type="http://schemas.openxmlformats.org/officeDocument/2006/relationships/tags" Target="../tags/tag66.xml"/><Relationship Id="rId16" Type="http://schemas.openxmlformats.org/officeDocument/2006/relationships/tags" Target="../tags/tag67.xml"/><Relationship Id="rId17" Type="http://schemas.openxmlformats.org/officeDocument/2006/relationships/tags" Target="../tags/tag68.xml"/><Relationship Id="rId18" Type="http://schemas.openxmlformats.org/officeDocument/2006/relationships/slideLayout" Target="../slideLayouts/slideLayout7.xml"/><Relationship Id="rId19" Type="http://schemas.openxmlformats.org/officeDocument/2006/relationships/image" Target="../media/image6.png"/><Relationship Id="rId1" Type="http://schemas.openxmlformats.org/officeDocument/2006/relationships/tags" Target="../tags/tag52.xml"/><Relationship Id="rId2" Type="http://schemas.openxmlformats.org/officeDocument/2006/relationships/tags" Target="../tags/tag53.xml"/><Relationship Id="rId3" Type="http://schemas.openxmlformats.org/officeDocument/2006/relationships/tags" Target="../tags/tag54.xml"/><Relationship Id="rId4" Type="http://schemas.openxmlformats.org/officeDocument/2006/relationships/tags" Target="../tags/tag55.xml"/><Relationship Id="rId5" Type="http://schemas.openxmlformats.org/officeDocument/2006/relationships/tags" Target="../tags/tag56.xml"/><Relationship Id="rId6" Type="http://schemas.openxmlformats.org/officeDocument/2006/relationships/tags" Target="../tags/tag57.xml"/><Relationship Id="rId7" Type="http://schemas.openxmlformats.org/officeDocument/2006/relationships/tags" Target="../tags/tag58.xml"/><Relationship Id="rId8" Type="http://schemas.openxmlformats.org/officeDocument/2006/relationships/tags" Target="../tags/tag59.xml"/></Relationships>
</file>

<file path=ppt/slides/_rels/slide15.xml.rels><?xml version="1.0" encoding="UTF-8" standalone="yes"?>
<Relationships xmlns="http://schemas.openxmlformats.org/package/2006/relationships"><Relationship Id="rId9" Type="http://schemas.openxmlformats.org/officeDocument/2006/relationships/tags" Target="../tags/tag77.xml"/><Relationship Id="rId20" Type="http://schemas.openxmlformats.org/officeDocument/2006/relationships/image" Target="../media/image7.png"/><Relationship Id="rId21" Type="http://schemas.openxmlformats.org/officeDocument/2006/relationships/image" Target="../media/image8.png"/><Relationship Id="rId22" Type="http://schemas.openxmlformats.org/officeDocument/2006/relationships/image" Target="../media/image9.png"/><Relationship Id="rId23" Type="http://schemas.openxmlformats.org/officeDocument/2006/relationships/image" Target="../media/image10.png"/><Relationship Id="rId10" Type="http://schemas.openxmlformats.org/officeDocument/2006/relationships/tags" Target="../tags/tag78.xml"/><Relationship Id="rId11" Type="http://schemas.openxmlformats.org/officeDocument/2006/relationships/tags" Target="../tags/tag79.xml"/><Relationship Id="rId12" Type="http://schemas.openxmlformats.org/officeDocument/2006/relationships/tags" Target="../tags/tag80.xml"/><Relationship Id="rId13" Type="http://schemas.openxmlformats.org/officeDocument/2006/relationships/tags" Target="../tags/tag81.xml"/><Relationship Id="rId14" Type="http://schemas.openxmlformats.org/officeDocument/2006/relationships/tags" Target="../tags/tag82.xml"/><Relationship Id="rId15" Type="http://schemas.openxmlformats.org/officeDocument/2006/relationships/tags" Target="../tags/tag83.xml"/><Relationship Id="rId16" Type="http://schemas.openxmlformats.org/officeDocument/2006/relationships/tags" Target="../tags/tag84.xml"/><Relationship Id="rId17" Type="http://schemas.openxmlformats.org/officeDocument/2006/relationships/tags" Target="../tags/tag85.xml"/><Relationship Id="rId18" Type="http://schemas.openxmlformats.org/officeDocument/2006/relationships/slideLayout" Target="../slideLayouts/slideLayout7.xml"/><Relationship Id="rId19" Type="http://schemas.openxmlformats.org/officeDocument/2006/relationships/image" Target="../media/image6.png"/><Relationship Id="rId1" Type="http://schemas.openxmlformats.org/officeDocument/2006/relationships/tags" Target="../tags/tag69.xml"/><Relationship Id="rId2" Type="http://schemas.openxmlformats.org/officeDocument/2006/relationships/tags" Target="../tags/tag70.xml"/><Relationship Id="rId3" Type="http://schemas.openxmlformats.org/officeDocument/2006/relationships/tags" Target="../tags/tag71.xml"/><Relationship Id="rId4" Type="http://schemas.openxmlformats.org/officeDocument/2006/relationships/tags" Target="../tags/tag72.xml"/><Relationship Id="rId5" Type="http://schemas.openxmlformats.org/officeDocument/2006/relationships/tags" Target="../tags/tag73.xml"/><Relationship Id="rId6" Type="http://schemas.openxmlformats.org/officeDocument/2006/relationships/tags" Target="../tags/tag74.xml"/><Relationship Id="rId7" Type="http://schemas.openxmlformats.org/officeDocument/2006/relationships/tags" Target="../tags/tag75.xml"/><Relationship Id="rId8" Type="http://schemas.openxmlformats.org/officeDocument/2006/relationships/tags" Target="../tags/tag7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9" Type="http://schemas.openxmlformats.org/officeDocument/2006/relationships/tags" Target="../tags/tag94.xml"/><Relationship Id="rId20" Type="http://schemas.openxmlformats.org/officeDocument/2006/relationships/image" Target="../media/image7.png"/><Relationship Id="rId21" Type="http://schemas.openxmlformats.org/officeDocument/2006/relationships/image" Target="../media/image8.png"/><Relationship Id="rId22" Type="http://schemas.openxmlformats.org/officeDocument/2006/relationships/image" Target="../media/image9.png"/><Relationship Id="rId23" Type="http://schemas.openxmlformats.org/officeDocument/2006/relationships/image" Target="../media/image10.png"/><Relationship Id="rId10" Type="http://schemas.openxmlformats.org/officeDocument/2006/relationships/tags" Target="../tags/tag95.xml"/><Relationship Id="rId11" Type="http://schemas.openxmlformats.org/officeDocument/2006/relationships/tags" Target="../tags/tag96.xml"/><Relationship Id="rId12" Type="http://schemas.openxmlformats.org/officeDocument/2006/relationships/tags" Target="../tags/tag97.xml"/><Relationship Id="rId13" Type="http://schemas.openxmlformats.org/officeDocument/2006/relationships/tags" Target="../tags/tag98.xml"/><Relationship Id="rId14" Type="http://schemas.openxmlformats.org/officeDocument/2006/relationships/tags" Target="../tags/tag99.xml"/><Relationship Id="rId15" Type="http://schemas.openxmlformats.org/officeDocument/2006/relationships/tags" Target="../tags/tag100.xml"/><Relationship Id="rId16" Type="http://schemas.openxmlformats.org/officeDocument/2006/relationships/tags" Target="../tags/tag101.xml"/><Relationship Id="rId17" Type="http://schemas.openxmlformats.org/officeDocument/2006/relationships/tags" Target="../tags/tag102.xml"/><Relationship Id="rId18" Type="http://schemas.openxmlformats.org/officeDocument/2006/relationships/slideLayout" Target="../slideLayouts/slideLayout7.xml"/><Relationship Id="rId19" Type="http://schemas.openxmlformats.org/officeDocument/2006/relationships/image" Target="../media/image6.png"/><Relationship Id="rId1" Type="http://schemas.openxmlformats.org/officeDocument/2006/relationships/tags" Target="../tags/tag86.xml"/><Relationship Id="rId2" Type="http://schemas.openxmlformats.org/officeDocument/2006/relationships/tags" Target="../tags/tag87.xml"/><Relationship Id="rId3" Type="http://schemas.openxmlformats.org/officeDocument/2006/relationships/tags" Target="../tags/tag88.xml"/><Relationship Id="rId4" Type="http://schemas.openxmlformats.org/officeDocument/2006/relationships/tags" Target="../tags/tag89.xml"/><Relationship Id="rId5" Type="http://schemas.openxmlformats.org/officeDocument/2006/relationships/tags" Target="../tags/tag90.xml"/><Relationship Id="rId6" Type="http://schemas.openxmlformats.org/officeDocument/2006/relationships/tags" Target="../tags/tag91.xml"/><Relationship Id="rId7" Type="http://schemas.openxmlformats.org/officeDocument/2006/relationships/tags" Target="../tags/tag92.xml"/><Relationship Id="rId8" Type="http://schemas.openxmlformats.org/officeDocument/2006/relationships/tags" Target="../tags/tag93.xml"/></Relationships>
</file>

<file path=ppt/slides/_rels/slide22.xml.rels><?xml version="1.0" encoding="UTF-8" standalone="yes"?>
<Relationships xmlns="http://schemas.openxmlformats.org/package/2006/relationships"><Relationship Id="rId9" Type="http://schemas.openxmlformats.org/officeDocument/2006/relationships/tags" Target="../tags/tag111.xml"/><Relationship Id="rId20" Type="http://schemas.openxmlformats.org/officeDocument/2006/relationships/image" Target="../media/image7.png"/><Relationship Id="rId21" Type="http://schemas.openxmlformats.org/officeDocument/2006/relationships/image" Target="../media/image8.png"/><Relationship Id="rId22" Type="http://schemas.openxmlformats.org/officeDocument/2006/relationships/image" Target="../media/image9.png"/><Relationship Id="rId23" Type="http://schemas.openxmlformats.org/officeDocument/2006/relationships/image" Target="../media/image10.png"/><Relationship Id="rId10" Type="http://schemas.openxmlformats.org/officeDocument/2006/relationships/tags" Target="../tags/tag112.xml"/><Relationship Id="rId11" Type="http://schemas.openxmlformats.org/officeDocument/2006/relationships/tags" Target="../tags/tag113.xml"/><Relationship Id="rId12" Type="http://schemas.openxmlformats.org/officeDocument/2006/relationships/tags" Target="../tags/tag114.xml"/><Relationship Id="rId13" Type="http://schemas.openxmlformats.org/officeDocument/2006/relationships/tags" Target="../tags/tag115.xml"/><Relationship Id="rId14" Type="http://schemas.openxmlformats.org/officeDocument/2006/relationships/tags" Target="../tags/tag116.xml"/><Relationship Id="rId15" Type="http://schemas.openxmlformats.org/officeDocument/2006/relationships/tags" Target="../tags/tag117.xml"/><Relationship Id="rId16" Type="http://schemas.openxmlformats.org/officeDocument/2006/relationships/tags" Target="../tags/tag118.xml"/><Relationship Id="rId17" Type="http://schemas.openxmlformats.org/officeDocument/2006/relationships/tags" Target="../tags/tag119.xml"/><Relationship Id="rId18" Type="http://schemas.openxmlformats.org/officeDocument/2006/relationships/slideLayout" Target="../slideLayouts/slideLayout7.xml"/><Relationship Id="rId19" Type="http://schemas.openxmlformats.org/officeDocument/2006/relationships/image" Target="../media/image6.png"/><Relationship Id="rId1" Type="http://schemas.openxmlformats.org/officeDocument/2006/relationships/tags" Target="../tags/tag103.xml"/><Relationship Id="rId2" Type="http://schemas.openxmlformats.org/officeDocument/2006/relationships/tags" Target="../tags/tag104.xml"/><Relationship Id="rId3" Type="http://schemas.openxmlformats.org/officeDocument/2006/relationships/tags" Target="../tags/tag105.xml"/><Relationship Id="rId4" Type="http://schemas.openxmlformats.org/officeDocument/2006/relationships/tags" Target="../tags/tag106.xml"/><Relationship Id="rId5" Type="http://schemas.openxmlformats.org/officeDocument/2006/relationships/tags" Target="../tags/tag107.xml"/><Relationship Id="rId6" Type="http://schemas.openxmlformats.org/officeDocument/2006/relationships/tags" Target="../tags/tag108.xml"/><Relationship Id="rId7" Type="http://schemas.openxmlformats.org/officeDocument/2006/relationships/tags" Target="../tags/tag109.xml"/><Relationship Id="rId8" Type="http://schemas.openxmlformats.org/officeDocument/2006/relationships/tags" Target="../tags/tag110.xml"/></Relationships>
</file>

<file path=ppt/slides/_rels/slide23.xml.rels><?xml version="1.0" encoding="UTF-8" standalone="yes"?>
<Relationships xmlns="http://schemas.openxmlformats.org/package/2006/relationships"><Relationship Id="rId9" Type="http://schemas.openxmlformats.org/officeDocument/2006/relationships/tags" Target="../tags/tag128.xml"/><Relationship Id="rId20" Type="http://schemas.openxmlformats.org/officeDocument/2006/relationships/image" Target="../media/image7.png"/><Relationship Id="rId21" Type="http://schemas.openxmlformats.org/officeDocument/2006/relationships/image" Target="../media/image8.png"/><Relationship Id="rId22" Type="http://schemas.openxmlformats.org/officeDocument/2006/relationships/image" Target="../media/image9.png"/><Relationship Id="rId23" Type="http://schemas.openxmlformats.org/officeDocument/2006/relationships/image" Target="../media/image10.png"/><Relationship Id="rId10" Type="http://schemas.openxmlformats.org/officeDocument/2006/relationships/tags" Target="../tags/tag129.xml"/><Relationship Id="rId11" Type="http://schemas.openxmlformats.org/officeDocument/2006/relationships/tags" Target="../tags/tag130.xml"/><Relationship Id="rId12" Type="http://schemas.openxmlformats.org/officeDocument/2006/relationships/tags" Target="../tags/tag131.xml"/><Relationship Id="rId13" Type="http://schemas.openxmlformats.org/officeDocument/2006/relationships/tags" Target="../tags/tag132.xml"/><Relationship Id="rId14" Type="http://schemas.openxmlformats.org/officeDocument/2006/relationships/tags" Target="../tags/tag133.xml"/><Relationship Id="rId15" Type="http://schemas.openxmlformats.org/officeDocument/2006/relationships/tags" Target="../tags/tag134.xml"/><Relationship Id="rId16" Type="http://schemas.openxmlformats.org/officeDocument/2006/relationships/tags" Target="../tags/tag135.xml"/><Relationship Id="rId17" Type="http://schemas.openxmlformats.org/officeDocument/2006/relationships/tags" Target="../tags/tag136.xml"/><Relationship Id="rId18" Type="http://schemas.openxmlformats.org/officeDocument/2006/relationships/slideLayout" Target="../slideLayouts/slideLayout7.xml"/><Relationship Id="rId19" Type="http://schemas.openxmlformats.org/officeDocument/2006/relationships/image" Target="../media/image6.png"/><Relationship Id="rId1" Type="http://schemas.openxmlformats.org/officeDocument/2006/relationships/tags" Target="../tags/tag120.xml"/><Relationship Id="rId2" Type="http://schemas.openxmlformats.org/officeDocument/2006/relationships/tags" Target="../tags/tag121.xml"/><Relationship Id="rId3" Type="http://schemas.openxmlformats.org/officeDocument/2006/relationships/tags" Target="../tags/tag122.xml"/><Relationship Id="rId4" Type="http://schemas.openxmlformats.org/officeDocument/2006/relationships/tags" Target="../tags/tag123.xml"/><Relationship Id="rId5" Type="http://schemas.openxmlformats.org/officeDocument/2006/relationships/tags" Target="../tags/tag124.xml"/><Relationship Id="rId6" Type="http://schemas.openxmlformats.org/officeDocument/2006/relationships/tags" Target="../tags/tag125.xml"/><Relationship Id="rId7" Type="http://schemas.openxmlformats.org/officeDocument/2006/relationships/tags" Target="../tags/tag126.xml"/><Relationship Id="rId8" Type="http://schemas.openxmlformats.org/officeDocument/2006/relationships/tags" Target="../tags/tag127.xml"/></Relationships>
</file>

<file path=ppt/slides/_rels/slide24.xml.rels><?xml version="1.0" encoding="UTF-8" standalone="yes"?>
<Relationships xmlns="http://schemas.openxmlformats.org/package/2006/relationships"><Relationship Id="rId9" Type="http://schemas.openxmlformats.org/officeDocument/2006/relationships/tags" Target="../tags/tag145.xml"/><Relationship Id="rId20" Type="http://schemas.openxmlformats.org/officeDocument/2006/relationships/image" Target="../media/image7.png"/><Relationship Id="rId21" Type="http://schemas.openxmlformats.org/officeDocument/2006/relationships/image" Target="../media/image8.png"/><Relationship Id="rId22" Type="http://schemas.openxmlformats.org/officeDocument/2006/relationships/image" Target="../media/image9.png"/><Relationship Id="rId23" Type="http://schemas.openxmlformats.org/officeDocument/2006/relationships/image" Target="../media/image10.png"/><Relationship Id="rId10" Type="http://schemas.openxmlformats.org/officeDocument/2006/relationships/tags" Target="../tags/tag146.xml"/><Relationship Id="rId11" Type="http://schemas.openxmlformats.org/officeDocument/2006/relationships/tags" Target="../tags/tag147.xml"/><Relationship Id="rId12" Type="http://schemas.openxmlformats.org/officeDocument/2006/relationships/tags" Target="../tags/tag148.xml"/><Relationship Id="rId13" Type="http://schemas.openxmlformats.org/officeDocument/2006/relationships/tags" Target="../tags/tag149.xml"/><Relationship Id="rId14" Type="http://schemas.openxmlformats.org/officeDocument/2006/relationships/tags" Target="../tags/tag150.xml"/><Relationship Id="rId15" Type="http://schemas.openxmlformats.org/officeDocument/2006/relationships/tags" Target="../tags/tag151.xml"/><Relationship Id="rId16" Type="http://schemas.openxmlformats.org/officeDocument/2006/relationships/tags" Target="../tags/tag152.xml"/><Relationship Id="rId17" Type="http://schemas.openxmlformats.org/officeDocument/2006/relationships/tags" Target="../tags/tag153.xml"/><Relationship Id="rId18" Type="http://schemas.openxmlformats.org/officeDocument/2006/relationships/slideLayout" Target="../slideLayouts/slideLayout7.xml"/><Relationship Id="rId19" Type="http://schemas.openxmlformats.org/officeDocument/2006/relationships/image" Target="../media/image6.png"/><Relationship Id="rId1" Type="http://schemas.openxmlformats.org/officeDocument/2006/relationships/tags" Target="../tags/tag137.xml"/><Relationship Id="rId2" Type="http://schemas.openxmlformats.org/officeDocument/2006/relationships/tags" Target="../tags/tag138.xml"/><Relationship Id="rId3" Type="http://schemas.openxmlformats.org/officeDocument/2006/relationships/tags" Target="../tags/tag139.xml"/><Relationship Id="rId4" Type="http://schemas.openxmlformats.org/officeDocument/2006/relationships/tags" Target="../tags/tag140.xml"/><Relationship Id="rId5" Type="http://schemas.openxmlformats.org/officeDocument/2006/relationships/tags" Target="../tags/tag141.xml"/><Relationship Id="rId6" Type="http://schemas.openxmlformats.org/officeDocument/2006/relationships/tags" Target="../tags/tag142.xml"/><Relationship Id="rId7" Type="http://schemas.openxmlformats.org/officeDocument/2006/relationships/tags" Target="../tags/tag143.xml"/><Relationship Id="rId8" Type="http://schemas.openxmlformats.org/officeDocument/2006/relationships/tags" Target="../tags/tag144.xml"/></Relationships>
</file>

<file path=ppt/slides/_rels/slide25.xml.rels><?xml version="1.0" encoding="UTF-8" standalone="yes"?>
<Relationships xmlns="http://schemas.openxmlformats.org/package/2006/relationships"><Relationship Id="rId9" Type="http://schemas.openxmlformats.org/officeDocument/2006/relationships/tags" Target="../tags/tag162.xml"/><Relationship Id="rId20" Type="http://schemas.openxmlformats.org/officeDocument/2006/relationships/image" Target="../media/image7.png"/><Relationship Id="rId21" Type="http://schemas.openxmlformats.org/officeDocument/2006/relationships/image" Target="../media/image8.png"/><Relationship Id="rId22" Type="http://schemas.openxmlformats.org/officeDocument/2006/relationships/image" Target="../media/image9.png"/><Relationship Id="rId23" Type="http://schemas.openxmlformats.org/officeDocument/2006/relationships/image" Target="../media/image10.png"/><Relationship Id="rId10" Type="http://schemas.openxmlformats.org/officeDocument/2006/relationships/tags" Target="../tags/tag163.xml"/><Relationship Id="rId11" Type="http://schemas.openxmlformats.org/officeDocument/2006/relationships/tags" Target="../tags/tag164.xml"/><Relationship Id="rId12" Type="http://schemas.openxmlformats.org/officeDocument/2006/relationships/tags" Target="../tags/tag165.xml"/><Relationship Id="rId13" Type="http://schemas.openxmlformats.org/officeDocument/2006/relationships/tags" Target="../tags/tag166.xml"/><Relationship Id="rId14" Type="http://schemas.openxmlformats.org/officeDocument/2006/relationships/tags" Target="../tags/tag167.xml"/><Relationship Id="rId15" Type="http://schemas.openxmlformats.org/officeDocument/2006/relationships/tags" Target="../tags/tag168.xml"/><Relationship Id="rId16" Type="http://schemas.openxmlformats.org/officeDocument/2006/relationships/tags" Target="../tags/tag169.xml"/><Relationship Id="rId17" Type="http://schemas.openxmlformats.org/officeDocument/2006/relationships/tags" Target="../tags/tag170.xml"/><Relationship Id="rId18" Type="http://schemas.openxmlformats.org/officeDocument/2006/relationships/slideLayout" Target="../slideLayouts/slideLayout7.xml"/><Relationship Id="rId19" Type="http://schemas.openxmlformats.org/officeDocument/2006/relationships/image" Target="../media/image6.png"/><Relationship Id="rId1" Type="http://schemas.openxmlformats.org/officeDocument/2006/relationships/tags" Target="../tags/tag154.xml"/><Relationship Id="rId2" Type="http://schemas.openxmlformats.org/officeDocument/2006/relationships/tags" Target="../tags/tag155.xml"/><Relationship Id="rId3" Type="http://schemas.openxmlformats.org/officeDocument/2006/relationships/tags" Target="../tags/tag156.xml"/><Relationship Id="rId4" Type="http://schemas.openxmlformats.org/officeDocument/2006/relationships/tags" Target="../tags/tag157.xml"/><Relationship Id="rId5" Type="http://schemas.openxmlformats.org/officeDocument/2006/relationships/tags" Target="../tags/tag158.xml"/><Relationship Id="rId6" Type="http://schemas.openxmlformats.org/officeDocument/2006/relationships/tags" Target="../tags/tag159.xml"/><Relationship Id="rId7" Type="http://schemas.openxmlformats.org/officeDocument/2006/relationships/tags" Target="../tags/tag160.xml"/><Relationship Id="rId8" Type="http://schemas.openxmlformats.org/officeDocument/2006/relationships/tags" Target="../tags/tag16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048000"/>
            <a:ext cx="6400800" cy="1752600"/>
          </a:xfrm>
        </p:spPr>
        <p:txBody>
          <a:bodyPr/>
          <a:lstStyle/>
          <a:p>
            <a:r>
              <a:rPr lang="en-US" dirty="0" smtClean="0"/>
              <a:t>Dictionary, Almanac, Encyclopedia, Atlas, Thesaurus </a:t>
            </a:r>
            <a:endParaRPr lang="en-US" dirty="0"/>
          </a:p>
        </p:txBody>
      </p:sp>
      <p:sp>
        <p:nvSpPr>
          <p:cNvPr id="6" name="Rectangle 5"/>
          <p:cNvSpPr/>
          <p:nvPr/>
        </p:nvSpPr>
        <p:spPr>
          <a:xfrm>
            <a:off x="1676400" y="914400"/>
            <a:ext cx="5638800" cy="923330"/>
          </a:xfrm>
          <a:prstGeom prst="rect">
            <a:avLst/>
          </a:prstGeom>
          <a:noFill/>
        </p:spPr>
        <p:txBody>
          <a:bodyPr wrap="none" lIns="91440" tIns="45720" rIns="91440" bIns="45720">
            <a:prstTxWarp prst="textChevron">
              <a:avLst/>
            </a:prstTxWarp>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Reference Sources</a:t>
            </a:r>
            <a:endParaRPr lang="en-US"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2918561416"/>
      </p:ext>
    </p:extLst>
  </p:cSld>
  <p:clrMapOvr>
    <a:masterClrMapping/>
  </p:clrMapOvr>
  <p:transition xmlns:p14="http://schemas.microsoft.com/office/powerpoint/2010/main">
    <p:wipe dir="d"/>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3200"/>
            <a:ext cx="8077200" cy="1905000"/>
          </a:xfrm>
        </p:spPr>
        <p:txBody>
          <a:bodyPr>
            <a:noAutofit/>
          </a:bodyPr>
          <a:lstStyle/>
          <a:p>
            <a:pPr algn="l"/>
            <a:r>
              <a:rPr lang="en-US" sz="2400" dirty="0" smtClean="0"/>
              <a:t>A thesaurus is a book of words with their synonyms and antonyms. Words are listed alphabetically. Use a thesaurus when you want to replace a word with a word of similar meaning.</a:t>
            </a:r>
            <a:endParaRPr lang="en-US" sz="2400" dirty="0"/>
          </a:p>
        </p:txBody>
      </p:sp>
      <p:sp>
        <p:nvSpPr>
          <p:cNvPr id="7" name="Rectangle 6"/>
          <p:cNvSpPr/>
          <p:nvPr/>
        </p:nvSpPr>
        <p:spPr>
          <a:xfrm>
            <a:off x="4495800" y="1066800"/>
            <a:ext cx="3048000" cy="1538883"/>
          </a:xfrm>
          <a:prstGeom prst="rect">
            <a:avLst/>
          </a:prstGeom>
        </p:spPr>
        <p:txBody>
          <a:bodyPr wrap="square">
            <a:spAutoFit/>
          </a:bodyPr>
          <a:lstStyle/>
          <a:p>
            <a:pPr algn="ctr"/>
            <a:r>
              <a:rPr lang="en-US" sz="5000" dirty="0" smtClean="0">
                <a:solidFill>
                  <a:srgbClr val="FF0000"/>
                </a:solidFill>
              </a:rPr>
              <a:t>Thesaurus</a:t>
            </a:r>
          </a:p>
          <a:p>
            <a:pPr algn="ctr"/>
            <a:endParaRPr lang="en-US" sz="4400" dirty="0">
              <a:solidFill>
                <a:srgbClr val="FF0000"/>
              </a:solidFill>
            </a:endParaRPr>
          </a:p>
        </p:txBody>
      </p:sp>
      <p:pic>
        <p:nvPicPr>
          <p:cNvPr id="6" name="Picture 2" descr="https://encrypted-tbn2.gstatic.com/images?q=tbn:ANd9GcSGQBuS1jKjZPbL0PeUY2F7SsXZZ6xxXST6JhzTb6YMtOLXnS8"/>
          <p:cNvPicPr>
            <a:picLocks noChangeAspect="1" noChangeArrowheads="1"/>
          </p:cNvPicPr>
          <p:nvPr/>
        </p:nvPicPr>
        <p:blipFill>
          <a:blip r:embed="rId2" cstate="print"/>
          <a:srcRect/>
          <a:stretch>
            <a:fillRect/>
          </a:stretch>
        </p:blipFill>
        <p:spPr bwMode="auto">
          <a:xfrm>
            <a:off x="914400" y="304800"/>
            <a:ext cx="2459443" cy="2438400"/>
          </a:xfrm>
          <a:prstGeom prst="rect">
            <a:avLst/>
          </a:prstGeom>
          <a:noFill/>
        </p:spPr>
      </p:pic>
    </p:spTree>
    <p:extLst>
      <p:ext uri="{BB962C8B-B14F-4D97-AF65-F5344CB8AC3E}">
        <p14:creationId xmlns:p14="http://schemas.microsoft.com/office/powerpoint/2010/main" val="2886503489"/>
      </p:ext>
    </p:extLst>
  </p:cSld>
  <p:clrMapOvr>
    <a:masterClrMapping/>
  </p:clrMapOvr>
  <p:transition xmlns:p14="http://schemas.microsoft.com/office/powerpoint/2010/main">
    <p:wipe dir="d"/>
  </p:transitio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custDataLst>
              <p:tags r:id="rId2"/>
            </p:custDataLst>
          </p:nvPr>
        </p:nvSpPr>
        <p:spPr>
          <a:xfrm>
            <a:off x="457200" y="279400"/>
            <a:ext cx="8229600" cy="1549400"/>
          </a:xfrm>
          <a:prstGeom prst="rect">
            <a:avLst/>
          </a:prstGeom>
          <a:noFill/>
        </p:spPr>
        <p:txBody>
          <a:bodyPr vert="horz" rtlCol="0" anchor="ctr" anchorCtr="1">
            <a:noAutofit/>
          </a:bodyPr>
          <a:lstStyle/>
          <a:p>
            <a:pPr algn="ctr"/>
            <a:endParaRPr lang="en-US" sz="2800" dirty="0" smtClean="0"/>
          </a:p>
          <a:p>
            <a:pPr algn="ctr"/>
            <a:r>
              <a:rPr lang="en-US" sz="2800" dirty="0" smtClean="0"/>
              <a:t>Which reference would you use to…</a:t>
            </a:r>
          </a:p>
          <a:p>
            <a:pPr algn="ctr"/>
            <a:r>
              <a:rPr lang="en-US" sz="3200" b="1" dirty="0" smtClean="0"/>
              <a:t>Learn more about the people of </a:t>
            </a:r>
            <a:r>
              <a:rPr lang="en-US" sz="3200" b="1" i="1" dirty="0" smtClean="0"/>
              <a:t>Canada</a:t>
            </a:r>
            <a:r>
              <a:rPr lang="en-US" sz="3200" b="1" dirty="0" smtClean="0"/>
              <a:t>?</a:t>
            </a:r>
          </a:p>
          <a:p>
            <a:pPr algn="ctr"/>
            <a:endParaRPr lang="en-US" sz="2800" dirty="0" smtClean="0"/>
          </a:p>
        </p:txBody>
      </p:sp>
      <p:grpSp>
        <p:nvGrpSpPr>
          <p:cNvPr id="5" name="Group 4"/>
          <p:cNvGrpSpPr/>
          <p:nvPr>
            <p:custDataLst>
              <p:tags r:id="rId3"/>
            </p:custDataLst>
          </p:nvPr>
        </p:nvGrpSpPr>
        <p:grpSpPr>
          <a:xfrm>
            <a:off x="609600" y="2159000"/>
            <a:ext cx="8077200" cy="685800"/>
            <a:chOff x="609600" y="2159000"/>
            <a:chExt cx="8077200" cy="685800"/>
          </a:xfrm>
        </p:grpSpPr>
        <p:sp>
          <p:nvSpPr>
            <p:cNvPr id="3" name="TextBox 2"/>
            <p:cNvSpPr txBox="1"/>
            <p:nvPr>
              <p:custDataLst>
                <p:tags r:id="rId16"/>
              </p:custDataLst>
            </p:nvPr>
          </p:nvSpPr>
          <p:spPr>
            <a:xfrm>
              <a:off x="1447800" y="2171700"/>
              <a:ext cx="7239000" cy="609600"/>
            </a:xfrm>
            <a:prstGeom prst="rect">
              <a:avLst/>
            </a:prstGeom>
            <a:noFill/>
          </p:spPr>
          <p:txBody>
            <a:bodyPr vert="horz" rtlCol="0" anchor="ctr" anchorCtr="0">
              <a:noAutofit/>
            </a:bodyPr>
            <a:lstStyle/>
            <a:p>
              <a:r>
                <a:rPr lang="en-US" sz="2400" dirty="0" smtClean="0"/>
                <a:t>Dictionary</a:t>
              </a:r>
              <a:endParaRPr lang="en-US" sz="2400" dirty="0"/>
            </a:p>
          </p:txBody>
        </p:sp>
        <p:pic>
          <p:nvPicPr>
            <p:cNvPr id="4" name="Picture 3"/>
            <p:cNvPicPr>
              <a:picLocks/>
            </p:cNvPicPr>
            <p:nvPr>
              <p:custDataLst>
                <p:tags r:id="rId17"/>
              </p:custDataLst>
            </p:nvPr>
          </p:nvPicPr>
          <p:blipFill>
            <a:blip r:embed="rId19" cstate="print">
              <a:extLst>
                <a:ext uri="{28A0092B-C50C-407E-A947-70E740481C1C}">
                  <a14:useLocalDpi xmlns:a14="http://schemas.microsoft.com/office/drawing/2010/main" val="0"/>
                </a:ext>
              </a:extLst>
            </a:blip>
            <a:stretch>
              <a:fillRect/>
            </a:stretch>
          </p:blipFill>
          <p:spPr>
            <a:xfrm>
              <a:off x="609600" y="2159000"/>
              <a:ext cx="685800" cy="685800"/>
            </a:xfrm>
            <a:prstGeom prst="rect">
              <a:avLst/>
            </a:prstGeom>
          </p:spPr>
        </p:pic>
      </p:grpSp>
      <p:grpSp>
        <p:nvGrpSpPr>
          <p:cNvPr id="8" name="Group 7"/>
          <p:cNvGrpSpPr/>
          <p:nvPr>
            <p:custDataLst>
              <p:tags r:id="rId4"/>
            </p:custDataLst>
          </p:nvPr>
        </p:nvGrpSpPr>
        <p:grpSpPr>
          <a:xfrm>
            <a:off x="609600" y="3073400"/>
            <a:ext cx="8077200" cy="685800"/>
            <a:chOff x="609600" y="3073400"/>
            <a:chExt cx="8077200" cy="685800"/>
          </a:xfrm>
        </p:grpSpPr>
        <p:sp>
          <p:nvSpPr>
            <p:cNvPr id="6" name="TextBox 5"/>
            <p:cNvSpPr txBox="1"/>
            <p:nvPr>
              <p:custDataLst>
                <p:tags r:id="rId14"/>
              </p:custDataLst>
            </p:nvPr>
          </p:nvSpPr>
          <p:spPr>
            <a:xfrm>
              <a:off x="1447800" y="3086100"/>
              <a:ext cx="7239000" cy="609600"/>
            </a:xfrm>
            <a:prstGeom prst="rect">
              <a:avLst/>
            </a:prstGeom>
            <a:noFill/>
          </p:spPr>
          <p:txBody>
            <a:bodyPr vert="horz" rtlCol="0" anchor="ctr" anchorCtr="0">
              <a:noAutofit/>
            </a:bodyPr>
            <a:lstStyle/>
            <a:p>
              <a:r>
                <a:rPr lang="en-US" sz="2400" dirty="0" smtClean="0"/>
                <a:t>Almanac</a:t>
              </a:r>
              <a:endParaRPr lang="en-US" sz="2400" dirty="0"/>
            </a:p>
          </p:txBody>
        </p:sp>
        <p:pic>
          <p:nvPicPr>
            <p:cNvPr id="7" name="Picture 6"/>
            <p:cNvPicPr>
              <a:picLocks/>
            </p:cNvPicPr>
            <p:nvPr>
              <p:custDataLst>
                <p:tags r:id="rId15"/>
              </p:custDataLst>
            </p:nvPr>
          </p:nvPicPr>
          <p:blipFill>
            <a:blip r:embed="rId20" cstate="print">
              <a:extLst>
                <a:ext uri="{28A0092B-C50C-407E-A947-70E740481C1C}">
                  <a14:useLocalDpi xmlns:a14="http://schemas.microsoft.com/office/drawing/2010/main" val="0"/>
                </a:ext>
              </a:extLst>
            </a:blip>
            <a:stretch>
              <a:fillRect/>
            </a:stretch>
          </p:blipFill>
          <p:spPr>
            <a:xfrm>
              <a:off x="609600" y="3073400"/>
              <a:ext cx="685800" cy="685800"/>
            </a:xfrm>
            <a:prstGeom prst="rect">
              <a:avLst/>
            </a:prstGeom>
          </p:spPr>
        </p:pic>
      </p:grpSp>
      <p:grpSp>
        <p:nvGrpSpPr>
          <p:cNvPr id="11" name="Group 10"/>
          <p:cNvGrpSpPr/>
          <p:nvPr>
            <p:custDataLst>
              <p:tags r:id="rId5"/>
            </p:custDataLst>
          </p:nvPr>
        </p:nvGrpSpPr>
        <p:grpSpPr>
          <a:xfrm>
            <a:off x="609600" y="3987800"/>
            <a:ext cx="8077200" cy="685800"/>
            <a:chOff x="609600" y="3987800"/>
            <a:chExt cx="8077200" cy="685800"/>
          </a:xfrm>
        </p:grpSpPr>
        <p:sp>
          <p:nvSpPr>
            <p:cNvPr id="9" name="TextBox 8"/>
            <p:cNvSpPr txBox="1"/>
            <p:nvPr>
              <p:custDataLst>
                <p:tags r:id="rId12"/>
              </p:custDataLst>
            </p:nvPr>
          </p:nvSpPr>
          <p:spPr>
            <a:xfrm>
              <a:off x="1447800" y="4000500"/>
              <a:ext cx="7239000" cy="609600"/>
            </a:xfrm>
            <a:prstGeom prst="rect">
              <a:avLst/>
            </a:prstGeom>
            <a:noFill/>
          </p:spPr>
          <p:txBody>
            <a:bodyPr vert="horz" rtlCol="0" anchor="ctr" anchorCtr="0">
              <a:noAutofit/>
            </a:bodyPr>
            <a:lstStyle/>
            <a:p>
              <a:r>
                <a:rPr lang="en-US" sz="2400" dirty="0" smtClean="0"/>
                <a:t>Encyclopedia</a:t>
              </a:r>
              <a:endParaRPr lang="en-US" sz="2400" dirty="0"/>
            </a:p>
          </p:txBody>
        </p:sp>
        <p:pic>
          <p:nvPicPr>
            <p:cNvPr id="10" name="Picture 9"/>
            <p:cNvPicPr>
              <a:picLocks/>
            </p:cNvPicPr>
            <p:nvPr>
              <p:custDataLst>
                <p:tags r:id="rId13"/>
              </p:custDataLst>
            </p:nvPr>
          </p:nvPicPr>
          <p:blipFill>
            <a:blip r:embed="rId21" cstate="print">
              <a:extLst>
                <a:ext uri="{28A0092B-C50C-407E-A947-70E740481C1C}">
                  <a14:useLocalDpi xmlns:a14="http://schemas.microsoft.com/office/drawing/2010/main" val="0"/>
                </a:ext>
              </a:extLst>
            </a:blip>
            <a:stretch>
              <a:fillRect/>
            </a:stretch>
          </p:blipFill>
          <p:spPr>
            <a:xfrm>
              <a:off x="609600" y="3987800"/>
              <a:ext cx="685800" cy="685800"/>
            </a:xfrm>
            <a:prstGeom prst="rect">
              <a:avLst/>
            </a:prstGeom>
          </p:spPr>
        </p:pic>
      </p:grpSp>
      <p:grpSp>
        <p:nvGrpSpPr>
          <p:cNvPr id="14" name="Group 13"/>
          <p:cNvGrpSpPr/>
          <p:nvPr>
            <p:custDataLst>
              <p:tags r:id="rId6"/>
            </p:custDataLst>
          </p:nvPr>
        </p:nvGrpSpPr>
        <p:grpSpPr>
          <a:xfrm>
            <a:off x="609600" y="4902200"/>
            <a:ext cx="8077200" cy="685800"/>
            <a:chOff x="609600" y="4902200"/>
            <a:chExt cx="8077200" cy="685800"/>
          </a:xfrm>
        </p:grpSpPr>
        <p:sp>
          <p:nvSpPr>
            <p:cNvPr id="12" name="TextBox 11"/>
            <p:cNvSpPr txBox="1"/>
            <p:nvPr>
              <p:custDataLst>
                <p:tags r:id="rId10"/>
              </p:custDataLst>
            </p:nvPr>
          </p:nvSpPr>
          <p:spPr>
            <a:xfrm>
              <a:off x="1447800" y="4914900"/>
              <a:ext cx="7239000" cy="609600"/>
            </a:xfrm>
            <a:prstGeom prst="rect">
              <a:avLst/>
            </a:prstGeom>
            <a:noFill/>
          </p:spPr>
          <p:txBody>
            <a:bodyPr vert="horz" rtlCol="0" anchor="ctr" anchorCtr="0">
              <a:noAutofit/>
            </a:bodyPr>
            <a:lstStyle/>
            <a:p>
              <a:r>
                <a:rPr lang="en-US" sz="2400" dirty="0" smtClean="0"/>
                <a:t>Atlas</a:t>
              </a:r>
              <a:endParaRPr lang="en-US" sz="2400" dirty="0"/>
            </a:p>
          </p:txBody>
        </p:sp>
        <p:pic>
          <p:nvPicPr>
            <p:cNvPr id="13" name="Picture 12"/>
            <p:cNvPicPr>
              <a:picLocks/>
            </p:cNvPicPr>
            <p:nvPr>
              <p:custDataLst>
                <p:tags r:id="rId11"/>
              </p:custDataLst>
            </p:nvPr>
          </p:nvPicPr>
          <p:blipFill>
            <a:blip r:embed="rId22" cstate="print">
              <a:extLst>
                <a:ext uri="{28A0092B-C50C-407E-A947-70E740481C1C}">
                  <a14:useLocalDpi xmlns:a14="http://schemas.microsoft.com/office/drawing/2010/main" val="0"/>
                </a:ext>
              </a:extLst>
            </a:blip>
            <a:stretch>
              <a:fillRect/>
            </a:stretch>
          </p:blipFill>
          <p:spPr>
            <a:xfrm>
              <a:off x="609600" y="4902200"/>
              <a:ext cx="685800" cy="685800"/>
            </a:xfrm>
            <a:prstGeom prst="rect">
              <a:avLst/>
            </a:prstGeom>
          </p:spPr>
        </p:pic>
      </p:grpSp>
      <p:grpSp>
        <p:nvGrpSpPr>
          <p:cNvPr id="17" name="Group 16"/>
          <p:cNvGrpSpPr/>
          <p:nvPr>
            <p:custDataLst>
              <p:tags r:id="rId7"/>
            </p:custDataLst>
          </p:nvPr>
        </p:nvGrpSpPr>
        <p:grpSpPr>
          <a:xfrm>
            <a:off x="609600" y="5816600"/>
            <a:ext cx="8077200" cy="685800"/>
            <a:chOff x="609600" y="5816600"/>
            <a:chExt cx="8077200" cy="685800"/>
          </a:xfrm>
        </p:grpSpPr>
        <p:sp>
          <p:nvSpPr>
            <p:cNvPr id="15" name="TextBox 14"/>
            <p:cNvSpPr txBox="1"/>
            <p:nvPr>
              <p:custDataLst>
                <p:tags r:id="rId8"/>
              </p:custDataLst>
            </p:nvPr>
          </p:nvSpPr>
          <p:spPr>
            <a:xfrm>
              <a:off x="1447800" y="5829300"/>
              <a:ext cx="7239000" cy="609600"/>
            </a:xfrm>
            <a:prstGeom prst="rect">
              <a:avLst/>
            </a:prstGeom>
            <a:noFill/>
          </p:spPr>
          <p:txBody>
            <a:bodyPr vert="horz" rtlCol="0" anchor="ctr" anchorCtr="0">
              <a:noAutofit/>
            </a:bodyPr>
            <a:lstStyle/>
            <a:p>
              <a:r>
                <a:rPr lang="en-US" sz="2400" dirty="0" smtClean="0"/>
                <a:t>Thesaurus</a:t>
              </a:r>
              <a:endParaRPr lang="en-US" sz="2400" dirty="0"/>
            </a:p>
          </p:txBody>
        </p:sp>
        <p:pic>
          <p:nvPicPr>
            <p:cNvPr id="16" name="Picture 15"/>
            <p:cNvPicPr>
              <a:picLocks/>
            </p:cNvPicPr>
            <p:nvPr>
              <p:custDataLst>
                <p:tags r:id="rId9"/>
              </p:custDataLst>
            </p:nvPr>
          </p:nvPicPr>
          <p:blipFill>
            <a:blip r:embed="rId23" cstate="print">
              <a:extLst>
                <a:ext uri="{28A0092B-C50C-407E-A947-70E740481C1C}">
                  <a14:useLocalDpi xmlns:a14="http://schemas.microsoft.com/office/drawing/2010/main" val="0"/>
                </a:ext>
              </a:extLst>
            </a:blip>
            <a:stretch>
              <a:fillRect/>
            </a:stretch>
          </p:blipFill>
          <p:spPr>
            <a:xfrm>
              <a:off x="609600" y="5816600"/>
              <a:ext cx="685800" cy="685800"/>
            </a:xfrm>
            <a:prstGeom prst="rect">
              <a:avLst/>
            </a:prstGeom>
          </p:spPr>
        </p:pic>
      </p:grpSp>
    </p:spTree>
    <p:custDataLst>
      <p:tags r:id="rId1"/>
    </p:custDataLst>
    <p:extLst>
      <p:ext uri="{BB962C8B-B14F-4D97-AF65-F5344CB8AC3E}">
        <p14:creationId xmlns:p14="http://schemas.microsoft.com/office/powerpoint/2010/main" val="2344176898"/>
      </p:ext>
    </p:extLst>
  </p:cSld>
  <p:clrMapOvr>
    <a:masterClrMapping/>
  </p:clrMapOvr>
  <p:transition xmlns:p14="http://schemas.microsoft.com/office/powerpoint/2010/main">
    <p:wipe dir="d"/>
  </p:transition>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custDataLst>
              <p:tags r:id="rId2"/>
            </p:custDataLst>
          </p:nvPr>
        </p:nvSpPr>
        <p:spPr>
          <a:xfrm>
            <a:off x="457200" y="279400"/>
            <a:ext cx="8229600" cy="1549400"/>
          </a:xfrm>
          <a:prstGeom prst="rect">
            <a:avLst/>
          </a:prstGeom>
          <a:noFill/>
        </p:spPr>
        <p:txBody>
          <a:bodyPr vert="horz" rtlCol="0" anchor="ctr" anchorCtr="1">
            <a:noAutofit/>
          </a:bodyPr>
          <a:lstStyle/>
          <a:p>
            <a:pPr algn="ctr"/>
            <a:r>
              <a:rPr lang="en-US" sz="2800" dirty="0" smtClean="0"/>
              <a:t>Which reference would you use to…</a:t>
            </a:r>
          </a:p>
          <a:p>
            <a:pPr algn="ctr"/>
            <a:r>
              <a:rPr lang="en-US" sz="3200" b="1" dirty="0" smtClean="0"/>
              <a:t>Look up how to pronounce the word </a:t>
            </a:r>
            <a:r>
              <a:rPr lang="en-US" sz="3200" b="1" i="1" dirty="0" smtClean="0"/>
              <a:t>signpost</a:t>
            </a:r>
            <a:r>
              <a:rPr lang="en-US" sz="3200" b="1" dirty="0" smtClean="0"/>
              <a:t>?</a:t>
            </a:r>
            <a:endParaRPr lang="en-US" sz="3200" b="1" dirty="0"/>
          </a:p>
        </p:txBody>
      </p:sp>
      <p:grpSp>
        <p:nvGrpSpPr>
          <p:cNvPr id="5" name="Group 4"/>
          <p:cNvGrpSpPr/>
          <p:nvPr>
            <p:custDataLst>
              <p:tags r:id="rId3"/>
            </p:custDataLst>
          </p:nvPr>
        </p:nvGrpSpPr>
        <p:grpSpPr>
          <a:xfrm>
            <a:off x="609600" y="2159000"/>
            <a:ext cx="8077200" cy="685800"/>
            <a:chOff x="609600" y="2159000"/>
            <a:chExt cx="8077200" cy="685800"/>
          </a:xfrm>
        </p:grpSpPr>
        <p:sp>
          <p:nvSpPr>
            <p:cNvPr id="3" name="TextBox 2"/>
            <p:cNvSpPr txBox="1"/>
            <p:nvPr>
              <p:custDataLst>
                <p:tags r:id="rId16"/>
              </p:custDataLst>
            </p:nvPr>
          </p:nvSpPr>
          <p:spPr>
            <a:xfrm>
              <a:off x="1447800" y="2171700"/>
              <a:ext cx="7239000" cy="609600"/>
            </a:xfrm>
            <a:prstGeom prst="rect">
              <a:avLst/>
            </a:prstGeom>
            <a:noFill/>
          </p:spPr>
          <p:txBody>
            <a:bodyPr vert="horz" rtlCol="0" anchor="ctr" anchorCtr="0">
              <a:noAutofit/>
            </a:bodyPr>
            <a:lstStyle/>
            <a:p>
              <a:r>
                <a:rPr lang="en-US" sz="2400" dirty="0" smtClean="0"/>
                <a:t>Dictionary</a:t>
              </a:r>
              <a:endParaRPr lang="en-US" sz="2400" dirty="0"/>
            </a:p>
          </p:txBody>
        </p:sp>
        <p:pic>
          <p:nvPicPr>
            <p:cNvPr id="4" name="Picture 3"/>
            <p:cNvPicPr>
              <a:picLocks/>
            </p:cNvPicPr>
            <p:nvPr>
              <p:custDataLst>
                <p:tags r:id="rId17"/>
              </p:custDataLst>
            </p:nvPr>
          </p:nvPicPr>
          <p:blipFill>
            <a:blip r:embed="rId19" cstate="print">
              <a:extLst>
                <a:ext uri="{28A0092B-C50C-407E-A947-70E740481C1C}">
                  <a14:useLocalDpi xmlns:a14="http://schemas.microsoft.com/office/drawing/2010/main" val="0"/>
                </a:ext>
              </a:extLst>
            </a:blip>
            <a:stretch>
              <a:fillRect/>
            </a:stretch>
          </p:blipFill>
          <p:spPr>
            <a:xfrm>
              <a:off x="609600" y="2159000"/>
              <a:ext cx="685800" cy="685800"/>
            </a:xfrm>
            <a:prstGeom prst="rect">
              <a:avLst/>
            </a:prstGeom>
          </p:spPr>
        </p:pic>
      </p:grpSp>
      <p:grpSp>
        <p:nvGrpSpPr>
          <p:cNvPr id="8" name="Group 7"/>
          <p:cNvGrpSpPr/>
          <p:nvPr>
            <p:custDataLst>
              <p:tags r:id="rId4"/>
            </p:custDataLst>
          </p:nvPr>
        </p:nvGrpSpPr>
        <p:grpSpPr>
          <a:xfrm>
            <a:off x="609600" y="3073400"/>
            <a:ext cx="8077200" cy="685800"/>
            <a:chOff x="609600" y="3073400"/>
            <a:chExt cx="8077200" cy="685800"/>
          </a:xfrm>
        </p:grpSpPr>
        <p:sp>
          <p:nvSpPr>
            <p:cNvPr id="6" name="TextBox 5"/>
            <p:cNvSpPr txBox="1"/>
            <p:nvPr>
              <p:custDataLst>
                <p:tags r:id="rId14"/>
              </p:custDataLst>
            </p:nvPr>
          </p:nvSpPr>
          <p:spPr>
            <a:xfrm>
              <a:off x="1447800" y="3086100"/>
              <a:ext cx="7239000" cy="609600"/>
            </a:xfrm>
            <a:prstGeom prst="rect">
              <a:avLst/>
            </a:prstGeom>
            <a:noFill/>
          </p:spPr>
          <p:txBody>
            <a:bodyPr vert="horz" rtlCol="0" anchor="ctr" anchorCtr="0">
              <a:noAutofit/>
            </a:bodyPr>
            <a:lstStyle/>
            <a:p>
              <a:r>
                <a:rPr lang="en-US" sz="2400" dirty="0" smtClean="0"/>
                <a:t>Almanac</a:t>
              </a:r>
              <a:endParaRPr lang="en-US" sz="2400" dirty="0"/>
            </a:p>
          </p:txBody>
        </p:sp>
        <p:pic>
          <p:nvPicPr>
            <p:cNvPr id="7" name="Picture 6"/>
            <p:cNvPicPr>
              <a:picLocks/>
            </p:cNvPicPr>
            <p:nvPr>
              <p:custDataLst>
                <p:tags r:id="rId15"/>
              </p:custDataLst>
            </p:nvPr>
          </p:nvPicPr>
          <p:blipFill>
            <a:blip r:embed="rId20" cstate="print">
              <a:extLst>
                <a:ext uri="{28A0092B-C50C-407E-A947-70E740481C1C}">
                  <a14:useLocalDpi xmlns:a14="http://schemas.microsoft.com/office/drawing/2010/main" val="0"/>
                </a:ext>
              </a:extLst>
            </a:blip>
            <a:stretch>
              <a:fillRect/>
            </a:stretch>
          </p:blipFill>
          <p:spPr>
            <a:xfrm>
              <a:off x="609600" y="3073400"/>
              <a:ext cx="685800" cy="685800"/>
            </a:xfrm>
            <a:prstGeom prst="rect">
              <a:avLst/>
            </a:prstGeom>
          </p:spPr>
        </p:pic>
      </p:grpSp>
      <p:grpSp>
        <p:nvGrpSpPr>
          <p:cNvPr id="11" name="Group 10"/>
          <p:cNvGrpSpPr/>
          <p:nvPr>
            <p:custDataLst>
              <p:tags r:id="rId5"/>
            </p:custDataLst>
          </p:nvPr>
        </p:nvGrpSpPr>
        <p:grpSpPr>
          <a:xfrm>
            <a:off x="609600" y="3987800"/>
            <a:ext cx="8077200" cy="685800"/>
            <a:chOff x="609600" y="3987800"/>
            <a:chExt cx="8077200" cy="685800"/>
          </a:xfrm>
        </p:grpSpPr>
        <p:sp>
          <p:nvSpPr>
            <p:cNvPr id="9" name="TextBox 8"/>
            <p:cNvSpPr txBox="1"/>
            <p:nvPr>
              <p:custDataLst>
                <p:tags r:id="rId12"/>
              </p:custDataLst>
            </p:nvPr>
          </p:nvSpPr>
          <p:spPr>
            <a:xfrm>
              <a:off x="1447800" y="4000500"/>
              <a:ext cx="7239000" cy="609600"/>
            </a:xfrm>
            <a:prstGeom prst="rect">
              <a:avLst/>
            </a:prstGeom>
            <a:noFill/>
          </p:spPr>
          <p:txBody>
            <a:bodyPr vert="horz" rtlCol="0" anchor="ctr" anchorCtr="0">
              <a:noAutofit/>
            </a:bodyPr>
            <a:lstStyle/>
            <a:p>
              <a:r>
                <a:rPr lang="en-US" sz="2400" dirty="0" smtClean="0"/>
                <a:t>Encyclopedia</a:t>
              </a:r>
              <a:endParaRPr lang="en-US" sz="2400" dirty="0"/>
            </a:p>
          </p:txBody>
        </p:sp>
        <p:pic>
          <p:nvPicPr>
            <p:cNvPr id="10" name="Picture 9"/>
            <p:cNvPicPr>
              <a:picLocks/>
            </p:cNvPicPr>
            <p:nvPr>
              <p:custDataLst>
                <p:tags r:id="rId13"/>
              </p:custDataLst>
            </p:nvPr>
          </p:nvPicPr>
          <p:blipFill>
            <a:blip r:embed="rId21" cstate="print">
              <a:extLst>
                <a:ext uri="{28A0092B-C50C-407E-A947-70E740481C1C}">
                  <a14:useLocalDpi xmlns:a14="http://schemas.microsoft.com/office/drawing/2010/main" val="0"/>
                </a:ext>
              </a:extLst>
            </a:blip>
            <a:stretch>
              <a:fillRect/>
            </a:stretch>
          </p:blipFill>
          <p:spPr>
            <a:xfrm>
              <a:off x="609600" y="3987800"/>
              <a:ext cx="685800" cy="685800"/>
            </a:xfrm>
            <a:prstGeom prst="rect">
              <a:avLst/>
            </a:prstGeom>
          </p:spPr>
        </p:pic>
      </p:grpSp>
      <p:grpSp>
        <p:nvGrpSpPr>
          <p:cNvPr id="14" name="Group 13"/>
          <p:cNvGrpSpPr/>
          <p:nvPr>
            <p:custDataLst>
              <p:tags r:id="rId6"/>
            </p:custDataLst>
          </p:nvPr>
        </p:nvGrpSpPr>
        <p:grpSpPr>
          <a:xfrm>
            <a:off x="609600" y="4902200"/>
            <a:ext cx="8077200" cy="685800"/>
            <a:chOff x="609600" y="4902200"/>
            <a:chExt cx="8077200" cy="685800"/>
          </a:xfrm>
        </p:grpSpPr>
        <p:sp>
          <p:nvSpPr>
            <p:cNvPr id="12" name="TextBox 11"/>
            <p:cNvSpPr txBox="1"/>
            <p:nvPr>
              <p:custDataLst>
                <p:tags r:id="rId10"/>
              </p:custDataLst>
            </p:nvPr>
          </p:nvSpPr>
          <p:spPr>
            <a:xfrm>
              <a:off x="1447800" y="4914900"/>
              <a:ext cx="7239000" cy="609600"/>
            </a:xfrm>
            <a:prstGeom prst="rect">
              <a:avLst/>
            </a:prstGeom>
            <a:noFill/>
          </p:spPr>
          <p:txBody>
            <a:bodyPr vert="horz" rtlCol="0" anchor="ctr" anchorCtr="0">
              <a:noAutofit/>
            </a:bodyPr>
            <a:lstStyle/>
            <a:p>
              <a:r>
                <a:rPr lang="en-US" sz="2400" dirty="0" smtClean="0"/>
                <a:t>Atlas</a:t>
              </a:r>
              <a:endParaRPr lang="en-US" sz="2400" dirty="0"/>
            </a:p>
          </p:txBody>
        </p:sp>
        <p:pic>
          <p:nvPicPr>
            <p:cNvPr id="13" name="Picture 12"/>
            <p:cNvPicPr>
              <a:picLocks/>
            </p:cNvPicPr>
            <p:nvPr>
              <p:custDataLst>
                <p:tags r:id="rId11"/>
              </p:custDataLst>
            </p:nvPr>
          </p:nvPicPr>
          <p:blipFill>
            <a:blip r:embed="rId22" cstate="print">
              <a:extLst>
                <a:ext uri="{28A0092B-C50C-407E-A947-70E740481C1C}">
                  <a14:useLocalDpi xmlns:a14="http://schemas.microsoft.com/office/drawing/2010/main" val="0"/>
                </a:ext>
              </a:extLst>
            </a:blip>
            <a:stretch>
              <a:fillRect/>
            </a:stretch>
          </p:blipFill>
          <p:spPr>
            <a:xfrm>
              <a:off x="609600" y="4902200"/>
              <a:ext cx="685800" cy="685800"/>
            </a:xfrm>
            <a:prstGeom prst="rect">
              <a:avLst/>
            </a:prstGeom>
          </p:spPr>
        </p:pic>
      </p:grpSp>
      <p:grpSp>
        <p:nvGrpSpPr>
          <p:cNvPr id="17" name="Group 16"/>
          <p:cNvGrpSpPr/>
          <p:nvPr>
            <p:custDataLst>
              <p:tags r:id="rId7"/>
            </p:custDataLst>
          </p:nvPr>
        </p:nvGrpSpPr>
        <p:grpSpPr>
          <a:xfrm>
            <a:off x="609600" y="5816600"/>
            <a:ext cx="8077200" cy="685800"/>
            <a:chOff x="609600" y="5816600"/>
            <a:chExt cx="8077200" cy="685800"/>
          </a:xfrm>
        </p:grpSpPr>
        <p:sp>
          <p:nvSpPr>
            <p:cNvPr id="15" name="TextBox 14"/>
            <p:cNvSpPr txBox="1"/>
            <p:nvPr>
              <p:custDataLst>
                <p:tags r:id="rId8"/>
              </p:custDataLst>
            </p:nvPr>
          </p:nvSpPr>
          <p:spPr>
            <a:xfrm>
              <a:off x="1447800" y="5829300"/>
              <a:ext cx="7239000" cy="609600"/>
            </a:xfrm>
            <a:prstGeom prst="rect">
              <a:avLst/>
            </a:prstGeom>
            <a:noFill/>
          </p:spPr>
          <p:txBody>
            <a:bodyPr vert="horz" rtlCol="0" anchor="ctr" anchorCtr="0">
              <a:noAutofit/>
            </a:bodyPr>
            <a:lstStyle/>
            <a:p>
              <a:r>
                <a:rPr lang="en-US" sz="2400" dirty="0" smtClean="0"/>
                <a:t>Thesaurus</a:t>
              </a:r>
              <a:endParaRPr lang="en-US" sz="2400" dirty="0"/>
            </a:p>
          </p:txBody>
        </p:sp>
        <p:pic>
          <p:nvPicPr>
            <p:cNvPr id="16" name="Picture 15"/>
            <p:cNvPicPr>
              <a:picLocks/>
            </p:cNvPicPr>
            <p:nvPr>
              <p:custDataLst>
                <p:tags r:id="rId9"/>
              </p:custDataLst>
            </p:nvPr>
          </p:nvPicPr>
          <p:blipFill>
            <a:blip r:embed="rId23" cstate="print">
              <a:extLst>
                <a:ext uri="{28A0092B-C50C-407E-A947-70E740481C1C}">
                  <a14:useLocalDpi xmlns:a14="http://schemas.microsoft.com/office/drawing/2010/main" val="0"/>
                </a:ext>
              </a:extLst>
            </a:blip>
            <a:stretch>
              <a:fillRect/>
            </a:stretch>
          </p:blipFill>
          <p:spPr>
            <a:xfrm>
              <a:off x="609600" y="5816600"/>
              <a:ext cx="685800" cy="685800"/>
            </a:xfrm>
            <a:prstGeom prst="rect">
              <a:avLst/>
            </a:prstGeom>
          </p:spPr>
        </p:pic>
      </p:grpSp>
    </p:spTree>
    <p:custDataLst>
      <p:tags r:id="rId1"/>
    </p:custDataLst>
    <p:extLst>
      <p:ext uri="{BB962C8B-B14F-4D97-AF65-F5344CB8AC3E}">
        <p14:creationId xmlns:p14="http://schemas.microsoft.com/office/powerpoint/2010/main" val="47974551"/>
      </p:ext>
    </p:extLst>
  </p:cSld>
  <p:clrMapOvr>
    <a:masterClrMapping/>
  </p:clrMapOvr>
  <p:transition xmlns:p14="http://schemas.microsoft.com/office/powerpoint/2010/main">
    <p:wipe dir="d"/>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custDataLst>
              <p:tags r:id="rId2"/>
            </p:custDataLst>
          </p:nvPr>
        </p:nvSpPr>
        <p:spPr>
          <a:xfrm>
            <a:off x="457200" y="279400"/>
            <a:ext cx="8229600" cy="1549400"/>
          </a:xfrm>
          <a:prstGeom prst="rect">
            <a:avLst/>
          </a:prstGeom>
          <a:noFill/>
        </p:spPr>
        <p:txBody>
          <a:bodyPr vert="horz" rtlCol="0" anchor="ctr" anchorCtr="1">
            <a:noAutofit/>
          </a:bodyPr>
          <a:lstStyle/>
          <a:p>
            <a:pPr algn="ctr"/>
            <a:endParaRPr lang="en-US" sz="2800" dirty="0" smtClean="0"/>
          </a:p>
          <a:p>
            <a:pPr algn="ctr"/>
            <a:r>
              <a:rPr lang="en-US" sz="2800" dirty="0" smtClean="0"/>
              <a:t>Which reference would you use to…</a:t>
            </a:r>
          </a:p>
          <a:p>
            <a:pPr algn="ctr"/>
            <a:r>
              <a:rPr lang="en-US" sz="3200" b="1" dirty="0" smtClean="0"/>
              <a:t>Find other words that mean </a:t>
            </a:r>
            <a:r>
              <a:rPr lang="en-US" sz="3200" b="1" i="1" dirty="0" smtClean="0"/>
              <a:t>run</a:t>
            </a:r>
            <a:r>
              <a:rPr lang="en-US" sz="3200" b="1" dirty="0" smtClean="0"/>
              <a:t>?</a:t>
            </a:r>
          </a:p>
          <a:p>
            <a:pPr algn="ctr"/>
            <a:endParaRPr lang="en-US" sz="2800" dirty="0" smtClean="0"/>
          </a:p>
        </p:txBody>
      </p:sp>
      <p:grpSp>
        <p:nvGrpSpPr>
          <p:cNvPr id="5" name="Group 4"/>
          <p:cNvGrpSpPr/>
          <p:nvPr>
            <p:custDataLst>
              <p:tags r:id="rId3"/>
            </p:custDataLst>
          </p:nvPr>
        </p:nvGrpSpPr>
        <p:grpSpPr>
          <a:xfrm>
            <a:off x="609600" y="2159000"/>
            <a:ext cx="8077200" cy="685800"/>
            <a:chOff x="609600" y="2159000"/>
            <a:chExt cx="8077200" cy="685800"/>
          </a:xfrm>
        </p:grpSpPr>
        <p:sp>
          <p:nvSpPr>
            <p:cNvPr id="3" name="TextBox 2"/>
            <p:cNvSpPr txBox="1"/>
            <p:nvPr>
              <p:custDataLst>
                <p:tags r:id="rId16"/>
              </p:custDataLst>
            </p:nvPr>
          </p:nvSpPr>
          <p:spPr>
            <a:xfrm>
              <a:off x="1447800" y="2171700"/>
              <a:ext cx="7239000" cy="609600"/>
            </a:xfrm>
            <a:prstGeom prst="rect">
              <a:avLst/>
            </a:prstGeom>
            <a:noFill/>
          </p:spPr>
          <p:txBody>
            <a:bodyPr vert="horz" rtlCol="0" anchor="ctr" anchorCtr="0">
              <a:noAutofit/>
            </a:bodyPr>
            <a:lstStyle/>
            <a:p>
              <a:r>
                <a:rPr lang="en-US" sz="2400" dirty="0" smtClean="0"/>
                <a:t>Dictionary</a:t>
              </a:r>
              <a:endParaRPr lang="en-US" sz="2400" dirty="0"/>
            </a:p>
          </p:txBody>
        </p:sp>
        <p:pic>
          <p:nvPicPr>
            <p:cNvPr id="4" name="Picture 3"/>
            <p:cNvPicPr>
              <a:picLocks/>
            </p:cNvPicPr>
            <p:nvPr>
              <p:custDataLst>
                <p:tags r:id="rId17"/>
              </p:custDataLst>
            </p:nvPr>
          </p:nvPicPr>
          <p:blipFill>
            <a:blip r:embed="rId19" cstate="print">
              <a:extLst>
                <a:ext uri="{28A0092B-C50C-407E-A947-70E740481C1C}">
                  <a14:useLocalDpi xmlns:a14="http://schemas.microsoft.com/office/drawing/2010/main" val="0"/>
                </a:ext>
              </a:extLst>
            </a:blip>
            <a:stretch>
              <a:fillRect/>
            </a:stretch>
          </p:blipFill>
          <p:spPr>
            <a:xfrm>
              <a:off x="609600" y="2159000"/>
              <a:ext cx="685800" cy="685800"/>
            </a:xfrm>
            <a:prstGeom prst="rect">
              <a:avLst/>
            </a:prstGeom>
          </p:spPr>
        </p:pic>
      </p:grpSp>
      <p:grpSp>
        <p:nvGrpSpPr>
          <p:cNvPr id="8" name="Group 7"/>
          <p:cNvGrpSpPr/>
          <p:nvPr>
            <p:custDataLst>
              <p:tags r:id="rId4"/>
            </p:custDataLst>
          </p:nvPr>
        </p:nvGrpSpPr>
        <p:grpSpPr>
          <a:xfrm>
            <a:off x="609600" y="3073400"/>
            <a:ext cx="8077200" cy="685800"/>
            <a:chOff x="609600" y="3073400"/>
            <a:chExt cx="8077200" cy="685800"/>
          </a:xfrm>
        </p:grpSpPr>
        <p:sp>
          <p:nvSpPr>
            <p:cNvPr id="6" name="TextBox 5"/>
            <p:cNvSpPr txBox="1"/>
            <p:nvPr>
              <p:custDataLst>
                <p:tags r:id="rId14"/>
              </p:custDataLst>
            </p:nvPr>
          </p:nvSpPr>
          <p:spPr>
            <a:xfrm>
              <a:off x="1447800" y="3086100"/>
              <a:ext cx="7239000" cy="609600"/>
            </a:xfrm>
            <a:prstGeom prst="rect">
              <a:avLst/>
            </a:prstGeom>
            <a:noFill/>
          </p:spPr>
          <p:txBody>
            <a:bodyPr vert="horz" rtlCol="0" anchor="ctr" anchorCtr="0">
              <a:noAutofit/>
            </a:bodyPr>
            <a:lstStyle/>
            <a:p>
              <a:r>
                <a:rPr lang="en-US" sz="2400" dirty="0" smtClean="0"/>
                <a:t>Almanac</a:t>
              </a:r>
              <a:endParaRPr lang="en-US" sz="2400" dirty="0"/>
            </a:p>
          </p:txBody>
        </p:sp>
        <p:pic>
          <p:nvPicPr>
            <p:cNvPr id="7" name="Picture 6"/>
            <p:cNvPicPr>
              <a:picLocks/>
            </p:cNvPicPr>
            <p:nvPr>
              <p:custDataLst>
                <p:tags r:id="rId15"/>
              </p:custDataLst>
            </p:nvPr>
          </p:nvPicPr>
          <p:blipFill>
            <a:blip r:embed="rId20" cstate="print">
              <a:extLst>
                <a:ext uri="{28A0092B-C50C-407E-A947-70E740481C1C}">
                  <a14:useLocalDpi xmlns:a14="http://schemas.microsoft.com/office/drawing/2010/main" val="0"/>
                </a:ext>
              </a:extLst>
            </a:blip>
            <a:stretch>
              <a:fillRect/>
            </a:stretch>
          </p:blipFill>
          <p:spPr>
            <a:xfrm>
              <a:off x="609600" y="3073400"/>
              <a:ext cx="685800" cy="685800"/>
            </a:xfrm>
            <a:prstGeom prst="rect">
              <a:avLst/>
            </a:prstGeom>
          </p:spPr>
        </p:pic>
      </p:grpSp>
      <p:grpSp>
        <p:nvGrpSpPr>
          <p:cNvPr id="11" name="Group 10"/>
          <p:cNvGrpSpPr/>
          <p:nvPr>
            <p:custDataLst>
              <p:tags r:id="rId5"/>
            </p:custDataLst>
          </p:nvPr>
        </p:nvGrpSpPr>
        <p:grpSpPr>
          <a:xfrm>
            <a:off x="609600" y="3987800"/>
            <a:ext cx="8077200" cy="685800"/>
            <a:chOff x="609600" y="3987800"/>
            <a:chExt cx="8077200" cy="685800"/>
          </a:xfrm>
        </p:grpSpPr>
        <p:sp>
          <p:nvSpPr>
            <p:cNvPr id="9" name="TextBox 8"/>
            <p:cNvSpPr txBox="1"/>
            <p:nvPr>
              <p:custDataLst>
                <p:tags r:id="rId12"/>
              </p:custDataLst>
            </p:nvPr>
          </p:nvSpPr>
          <p:spPr>
            <a:xfrm>
              <a:off x="1447800" y="4000500"/>
              <a:ext cx="7239000" cy="609600"/>
            </a:xfrm>
            <a:prstGeom prst="rect">
              <a:avLst/>
            </a:prstGeom>
            <a:noFill/>
          </p:spPr>
          <p:txBody>
            <a:bodyPr vert="horz" rtlCol="0" anchor="ctr" anchorCtr="0">
              <a:noAutofit/>
            </a:bodyPr>
            <a:lstStyle/>
            <a:p>
              <a:r>
                <a:rPr lang="en-US" sz="2400" dirty="0" smtClean="0"/>
                <a:t>Encyclopedia</a:t>
              </a:r>
              <a:endParaRPr lang="en-US" sz="2400" dirty="0"/>
            </a:p>
          </p:txBody>
        </p:sp>
        <p:pic>
          <p:nvPicPr>
            <p:cNvPr id="10" name="Picture 9"/>
            <p:cNvPicPr>
              <a:picLocks/>
            </p:cNvPicPr>
            <p:nvPr>
              <p:custDataLst>
                <p:tags r:id="rId13"/>
              </p:custDataLst>
            </p:nvPr>
          </p:nvPicPr>
          <p:blipFill>
            <a:blip r:embed="rId21" cstate="print">
              <a:extLst>
                <a:ext uri="{28A0092B-C50C-407E-A947-70E740481C1C}">
                  <a14:useLocalDpi xmlns:a14="http://schemas.microsoft.com/office/drawing/2010/main" val="0"/>
                </a:ext>
              </a:extLst>
            </a:blip>
            <a:stretch>
              <a:fillRect/>
            </a:stretch>
          </p:blipFill>
          <p:spPr>
            <a:xfrm>
              <a:off x="609600" y="3987800"/>
              <a:ext cx="685800" cy="685800"/>
            </a:xfrm>
            <a:prstGeom prst="rect">
              <a:avLst/>
            </a:prstGeom>
          </p:spPr>
        </p:pic>
      </p:grpSp>
      <p:grpSp>
        <p:nvGrpSpPr>
          <p:cNvPr id="14" name="Group 13"/>
          <p:cNvGrpSpPr/>
          <p:nvPr>
            <p:custDataLst>
              <p:tags r:id="rId6"/>
            </p:custDataLst>
          </p:nvPr>
        </p:nvGrpSpPr>
        <p:grpSpPr>
          <a:xfrm>
            <a:off x="609600" y="4902200"/>
            <a:ext cx="8077200" cy="685800"/>
            <a:chOff x="609600" y="4902200"/>
            <a:chExt cx="8077200" cy="685800"/>
          </a:xfrm>
        </p:grpSpPr>
        <p:sp>
          <p:nvSpPr>
            <p:cNvPr id="12" name="TextBox 11"/>
            <p:cNvSpPr txBox="1"/>
            <p:nvPr>
              <p:custDataLst>
                <p:tags r:id="rId10"/>
              </p:custDataLst>
            </p:nvPr>
          </p:nvSpPr>
          <p:spPr>
            <a:xfrm>
              <a:off x="1447800" y="4914900"/>
              <a:ext cx="7239000" cy="609600"/>
            </a:xfrm>
            <a:prstGeom prst="rect">
              <a:avLst/>
            </a:prstGeom>
            <a:noFill/>
          </p:spPr>
          <p:txBody>
            <a:bodyPr vert="horz" rtlCol="0" anchor="ctr" anchorCtr="0">
              <a:noAutofit/>
            </a:bodyPr>
            <a:lstStyle/>
            <a:p>
              <a:r>
                <a:rPr lang="en-US" sz="2400" dirty="0" smtClean="0"/>
                <a:t>Atlas</a:t>
              </a:r>
              <a:endParaRPr lang="en-US" sz="2400" dirty="0"/>
            </a:p>
          </p:txBody>
        </p:sp>
        <p:pic>
          <p:nvPicPr>
            <p:cNvPr id="13" name="Picture 12"/>
            <p:cNvPicPr>
              <a:picLocks/>
            </p:cNvPicPr>
            <p:nvPr>
              <p:custDataLst>
                <p:tags r:id="rId11"/>
              </p:custDataLst>
            </p:nvPr>
          </p:nvPicPr>
          <p:blipFill>
            <a:blip r:embed="rId22" cstate="print">
              <a:extLst>
                <a:ext uri="{28A0092B-C50C-407E-A947-70E740481C1C}">
                  <a14:useLocalDpi xmlns:a14="http://schemas.microsoft.com/office/drawing/2010/main" val="0"/>
                </a:ext>
              </a:extLst>
            </a:blip>
            <a:stretch>
              <a:fillRect/>
            </a:stretch>
          </p:blipFill>
          <p:spPr>
            <a:xfrm>
              <a:off x="609600" y="4902200"/>
              <a:ext cx="685800" cy="685800"/>
            </a:xfrm>
            <a:prstGeom prst="rect">
              <a:avLst/>
            </a:prstGeom>
          </p:spPr>
        </p:pic>
      </p:grpSp>
      <p:grpSp>
        <p:nvGrpSpPr>
          <p:cNvPr id="17" name="Group 16"/>
          <p:cNvGrpSpPr/>
          <p:nvPr>
            <p:custDataLst>
              <p:tags r:id="rId7"/>
            </p:custDataLst>
          </p:nvPr>
        </p:nvGrpSpPr>
        <p:grpSpPr>
          <a:xfrm>
            <a:off x="609600" y="5816600"/>
            <a:ext cx="8077200" cy="685800"/>
            <a:chOff x="609600" y="5816600"/>
            <a:chExt cx="8077200" cy="685800"/>
          </a:xfrm>
        </p:grpSpPr>
        <p:sp>
          <p:nvSpPr>
            <p:cNvPr id="15" name="TextBox 14"/>
            <p:cNvSpPr txBox="1"/>
            <p:nvPr>
              <p:custDataLst>
                <p:tags r:id="rId8"/>
              </p:custDataLst>
            </p:nvPr>
          </p:nvSpPr>
          <p:spPr>
            <a:xfrm>
              <a:off x="1447800" y="5829300"/>
              <a:ext cx="7239000" cy="609600"/>
            </a:xfrm>
            <a:prstGeom prst="rect">
              <a:avLst/>
            </a:prstGeom>
            <a:noFill/>
          </p:spPr>
          <p:txBody>
            <a:bodyPr vert="horz" rtlCol="0" anchor="ctr" anchorCtr="0">
              <a:noAutofit/>
            </a:bodyPr>
            <a:lstStyle/>
            <a:p>
              <a:r>
                <a:rPr lang="en-US" sz="2400" dirty="0" smtClean="0"/>
                <a:t>Thesaurus</a:t>
              </a:r>
              <a:endParaRPr lang="en-US" sz="2400" dirty="0"/>
            </a:p>
          </p:txBody>
        </p:sp>
        <p:pic>
          <p:nvPicPr>
            <p:cNvPr id="16" name="Picture 15"/>
            <p:cNvPicPr>
              <a:picLocks/>
            </p:cNvPicPr>
            <p:nvPr>
              <p:custDataLst>
                <p:tags r:id="rId9"/>
              </p:custDataLst>
            </p:nvPr>
          </p:nvPicPr>
          <p:blipFill>
            <a:blip r:embed="rId23" cstate="print">
              <a:extLst>
                <a:ext uri="{28A0092B-C50C-407E-A947-70E740481C1C}">
                  <a14:useLocalDpi xmlns:a14="http://schemas.microsoft.com/office/drawing/2010/main" val="0"/>
                </a:ext>
              </a:extLst>
            </a:blip>
            <a:stretch>
              <a:fillRect/>
            </a:stretch>
          </p:blipFill>
          <p:spPr>
            <a:xfrm>
              <a:off x="609600" y="5816600"/>
              <a:ext cx="685800" cy="685800"/>
            </a:xfrm>
            <a:prstGeom prst="rect">
              <a:avLst/>
            </a:prstGeom>
          </p:spPr>
        </p:pic>
      </p:grpSp>
    </p:spTree>
    <p:custDataLst>
      <p:tags r:id="rId1"/>
    </p:custDataLst>
    <p:extLst>
      <p:ext uri="{BB962C8B-B14F-4D97-AF65-F5344CB8AC3E}">
        <p14:creationId xmlns:p14="http://schemas.microsoft.com/office/powerpoint/2010/main" val="2803420418"/>
      </p:ext>
    </p:extLst>
  </p:cSld>
  <p:clrMapOvr>
    <a:masterClrMapping/>
  </p:clrMapOvr>
  <p:transition xmlns:p14="http://schemas.microsoft.com/office/powerpoint/2010/main">
    <p:wipe dir="d"/>
  </p:transition>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custDataLst>
              <p:tags r:id="rId2"/>
            </p:custDataLst>
          </p:nvPr>
        </p:nvSpPr>
        <p:spPr>
          <a:xfrm>
            <a:off x="457200" y="279400"/>
            <a:ext cx="8229600" cy="1549400"/>
          </a:xfrm>
          <a:prstGeom prst="rect">
            <a:avLst/>
          </a:prstGeom>
          <a:noFill/>
        </p:spPr>
        <p:txBody>
          <a:bodyPr vert="horz" rtlCol="0" anchor="ctr" anchorCtr="1">
            <a:noAutofit/>
          </a:bodyPr>
          <a:lstStyle/>
          <a:p>
            <a:pPr algn="ctr"/>
            <a:endParaRPr lang="en-US" sz="2800" dirty="0" smtClean="0"/>
          </a:p>
          <a:p>
            <a:pPr algn="ctr"/>
            <a:r>
              <a:rPr lang="en-US" sz="2800" dirty="0" smtClean="0"/>
              <a:t>Which reference would you use to…</a:t>
            </a:r>
          </a:p>
          <a:p>
            <a:pPr algn="ctr"/>
            <a:r>
              <a:rPr lang="en-US" sz="3200" b="1" dirty="0" smtClean="0"/>
              <a:t>Find out the best </a:t>
            </a:r>
            <a:r>
              <a:rPr lang="en-US" sz="3200" b="1" i="1" dirty="0" smtClean="0"/>
              <a:t>fishing</a:t>
            </a:r>
            <a:r>
              <a:rPr lang="en-US" sz="3200" b="1" dirty="0" smtClean="0"/>
              <a:t> </a:t>
            </a:r>
            <a:r>
              <a:rPr lang="en-US" sz="3200" b="1" i="1" dirty="0" smtClean="0"/>
              <a:t>days</a:t>
            </a:r>
            <a:r>
              <a:rPr lang="en-US" sz="3200" b="1" dirty="0" smtClean="0"/>
              <a:t> for the year?</a:t>
            </a:r>
            <a:endParaRPr lang="en-US" sz="2800" dirty="0" smtClean="0"/>
          </a:p>
        </p:txBody>
      </p:sp>
      <p:grpSp>
        <p:nvGrpSpPr>
          <p:cNvPr id="5" name="Group 4"/>
          <p:cNvGrpSpPr/>
          <p:nvPr>
            <p:custDataLst>
              <p:tags r:id="rId3"/>
            </p:custDataLst>
          </p:nvPr>
        </p:nvGrpSpPr>
        <p:grpSpPr>
          <a:xfrm>
            <a:off x="609600" y="2159000"/>
            <a:ext cx="8077200" cy="685800"/>
            <a:chOff x="609600" y="2159000"/>
            <a:chExt cx="8077200" cy="685800"/>
          </a:xfrm>
        </p:grpSpPr>
        <p:sp>
          <p:nvSpPr>
            <p:cNvPr id="3" name="TextBox 2"/>
            <p:cNvSpPr txBox="1"/>
            <p:nvPr>
              <p:custDataLst>
                <p:tags r:id="rId16"/>
              </p:custDataLst>
            </p:nvPr>
          </p:nvSpPr>
          <p:spPr>
            <a:xfrm>
              <a:off x="1447800" y="2171700"/>
              <a:ext cx="7239000" cy="609600"/>
            </a:xfrm>
            <a:prstGeom prst="rect">
              <a:avLst/>
            </a:prstGeom>
            <a:noFill/>
          </p:spPr>
          <p:txBody>
            <a:bodyPr vert="horz" rtlCol="0" anchor="ctr" anchorCtr="0">
              <a:noAutofit/>
            </a:bodyPr>
            <a:lstStyle/>
            <a:p>
              <a:r>
                <a:rPr lang="en-US" sz="2400" dirty="0" smtClean="0"/>
                <a:t>Dictionary</a:t>
              </a:r>
              <a:endParaRPr lang="en-US" sz="2400" dirty="0"/>
            </a:p>
          </p:txBody>
        </p:sp>
        <p:pic>
          <p:nvPicPr>
            <p:cNvPr id="4" name="Picture 3"/>
            <p:cNvPicPr>
              <a:picLocks/>
            </p:cNvPicPr>
            <p:nvPr>
              <p:custDataLst>
                <p:tags r:id="rId17"/>
              </p:custDataLst>
            </p:nvPr>
          </p:nvPicPr>
          <p:blipFill>
            <a:blip r:embed="rId19" cstate="print">
              <a:extLst>
                <a:ext uri="{28A0092B-C50C-407E-A947-70E740481C1C}">
                  <a14:useLocalDpi xmlns:a14="http://schemas.microsoft.com/office/drawing/2010/main" val="0"/>
                </a:ext>
              </a:extLst>
            </a:blip>
            <a:stretch>
              <a:fillRect/>
            </a:stretch>
          </p:blipFill>
          <p:spPr>
            <a:xfrm>
              <a:off x="609600" y="2159000"/>
              <a:ext cx="685800" cy="685800"/>
            </a:xfrm>
            <a:prstGeom prst="rect">
              <a:avLst/>
            </a:prstGeom>
          </p:spPr>
        </p:pic>
      </p:grpSp>
      <p:grpSp>
        <p:nvGrpSpPr>
          <p:cNvPr id="8" name="Group 7"/>
          <p:cNvGrpSpPr/>
          <p:nvPr>
            <p:custDataLst>
              <p:tags r:id="rId4"/>
            </p:custDataLst>
          </p:nvPr>
        </p:nvGrpSpPr>
        <p:grpSpPr>
          <a:xfrm>
            <a:off x="609600" y="3073400"/>
            <a:ext cx="8077200" cy="685800"/>
            <a:chOff x="609600" y="3073400"/>
            <a:chExt cx="8077200" cy="685800"/>
          </a:xfrm>
        </p:grpSpPr>
        <p:sp>
          <p:nvSpPr>
            <p:cNvPr id="6" name="TextBox 5"/>
            <p:cNvSpPr txBox="1"/>
            <p:nvPr>
              <p:custDataLst>
                <p:tags r:id="rId14"/>
              </p:custDataLst>
            </p:nvPr>
          </p:nvSpPr>
          <p:spPr>
            <a:xfrm>
              <a:off x="1447800" y="3086100"/>
              <a:ext cx="7239000" cy="609600"/>
            </a:xfrm>
            <a:prstGeom prst="rect">
              <a:avLst/>
            </a:prstGeom>
            <a:noFill/>
          </p:spPr>
          <p:txBody>
            <a:bodyPr vert="horz" rtlCol="0" anchor="ctr" anchorCtr="0">
              <a:noAutofit/>
            </a:bodyPr>
            <a:lstStyle/>
            <a:p>
              <a:r>
                <a:rPr lang="en-US" sz="2400" dirty="0" smtClean="0"/>
                <a:t>Almanac</a:t>
              </a:r>
              <a:endParaRPr lang="en-US" sz="2400" dirty="0"/>
            </a:p>
          </p:txBody>
        </p:sp>
        <p:pic>
          <p:nvPicPr>
            <p:cNvPr id="7" name="Picture 6"/>
            <p:cNvPicPr>
              <a:picLocks/>
            </p:cNvPicPr>
            <p:nvPr>
              <p:custDataLst>
                <p:tags r:id="rId15"/>
              </p:custDataLst>
            </p:nvPr>
          </p:nvPicPr>
          <p:blipFill>
            <a:blip r:embed="rId20" cstate="print">
              <a:extLst>
                <a:ext uri="{28A0092B-C50C-407E-A947-70E740481C1C}">
                  <a14:useLocalDpi xmlns:a14="http://schemas.microsoft.com/office/drawing/2010/main" val="0"/>
                </a:ext>
              </a:extLst>
            </a:blip>
            <a:stretch>
              <a:fillRect/>
            </a:stretch>
          </p:blipFill>
          <p:spPr>
            <a:xfrm>
              <a:off x="609600" y="3073400"/>
              <a:ext cx="685800" cy="685800"/>
            </a:xfrm>
            <a:prstGeom prst="rect">
              <a:avLst/>
            </a:prstGeom>
          </p:spPr>
        </p:pic>
      </p:grpSp>
      <p:grpSp>
        <p:nvGrpSpPr>
          <p:cNvPr id="11" name="Group 10"/>
          <p:cNvGrpSpPr/>
          <p:nvPr>
            <p:custDataLst>
              <p:tags r:id="rId5"/>
            </p:custDataLst>
          </p:nvPr>
        </p:nvGrpSpPr>
        <p:grpSpPr>
          <a:xfrm>
            <a:off x="609600" y="3987800"/>
            <a:ext cx="8077200" cy="685800"/>
            <a:chOff x="609600" y="3987800"/>
            <a:chExt cx="8077200" cy="685800"/>
          </a:xfrm>
        </p:grpSpPr>
        <p:sp>
          <p:nvSpPr>
            <p:cNvPr id="9" name="TextBox 8"/>
            <p:cNvSpPr txBox="1"/>
            <p:nvPr>
              <p:custDataLst>
                <p:tags r:id="rId12"/>
              </p:custDataLst>
            </p:nvPr>
          </p:nvSpPr>
          <p:spPr>
            <a:xfrm>
              <a:off x="1447800" y="4000500"/>
              <a:ext cx="7239000" cy="609600"/>
            </a:xfrm>
            <a:prstGeom prst="rect">
              <a:avLst/>
            </a:prstGeom>
            <a:noFill/>
          </p:spPr>
          <p:txBody>
            <a:bodyPr vert="horz" rtlCol="0" anchor="ctr" anchorCtr="0">
              <a:noAutofit/>
            </a:bodyPr>
            <a:lstStyle/>
            <a:p>
              <a:r>
                <a:rPr lang="en-US" sz="2400" dirty="0" smtClean="0"/>
                <a:t>Encyclopedia</a:t>
              </a:r>
              <a:endParaRPr lang="en-US" sz="2400" dirty="0"/>
            </a:p>
          </p:txBody>
        </p:sp>
        <p:pic>
          <p:nvPicPr>
            <p:cNvPr id="10" name="Picture 9"/>
            <p:cNvPicPr>
              <a:picLocks/>
            </p:cNvPicPr>
            <p:nvPr>
              <p:custDataLst>
                <p:tags r:id="rId13"/>
              </p:custDataLst>
            </p:nvPr>
          </p:nvPicPr>
          <p:blipFill>
            <a:blip r:embed="rId21" cstate="print">
              <a:extLst>
                <a:ext uri="{28A0092B-C50C-407E-A947-70E740481C1C}">
                  <a14:useLocalDpi xmlns:a14="http://schemas.microsoft.com/office/drawing/2010/main" val="0"/>
                </a:ext>
              </a:extLst>
            </a:blip>
            <a:stretch>
              <a:fillRect/>
            </a:stretch>
          </p:blipFill>
          <p:spPr>
            <a:xfrm>
              <a:off x="609600" y="3987800"/>
              <a:ext cx="685800" cy="685800"/>
            </a:xfrm>
            <a:prstGeom prst="rect">
              <a:avLst/>
            </a:prstGeom>
          </p:spPr>
        </p:pic>
      </p:grpSp>
      <p:grpSp>
        <p:nvGrpSpPr>
          <p:cNvPr id="14" name="Group 13"/>
          <p:cNvGrpSpPr/>
          <p:nvPr>
            <p:custDataLst>
              <p:tags r:id="rId6"/>
            </p:custDataLst>
          </p:nvPr>
        </p:nvGrpSpPr>
        <p:grpSpPr>
          <a:xfrm>
            <a:off x="609600" y="4902200"/>
            <a:ext cx="8077200" cy="685800"/>
            <a:chOff x="609600" y="4902200"/>
            <a:chExt cx="8077200" cy="685800"/>
          </a:xfrm>
        </p:grpSpPr>
        <p:sp>
          <p:nvSpPr>
            <p:cNvPr id="12" name="TextBox 11"/>
            <p:cNvSpPr txBox="1"/>
            <p:nvPr>
              <p:custDataLst>
                <p:tags r:id="rId10"/>
              </p:custDataLst>
            </p:nvPr>
          </p:nvSpPr>
          <p:spPr>
            <a:xfrm>
              <a:off x="1447800" y="4914900"/>
              <a:ext cx="7239000" cy="609600"/>
            </a:xfrm>
            <a:prstGeom prst="rect">
              <a:avLst/>
            </a:prstGeom>
            <a:noFill/>
          </p:spPr>
          <p:txBody>
            <a:bodyPr vert="horz" rtlCol="0" anchor="ctr" anchorCtr="0">
              <a:noAutofit/>
            </a:bodyPr>
            <a:lstStyle/>
            <a:p>
              <a:r>
                <a:rPr lang="en-US" sz="2400" dirty="0" smtClean="0"/>
                <a:t>Atlas</a:t>
              </a:r>
              <a:endParaRPr lang="en-US" sz="2400" dirty="0"/>
            </a:p>
          </p:txBody>
        </p:sp>
        <p:pic>
          <p:nvPicPr>
            <p:cNvPr id="13" name="Picture 12"/>
            <p:cNvPicPr>
              <a:picLocks/>
            </p:cNvPicPr>
            <p:nvPr>
              <p:custDataLst>
                <p:tags r:id="rId11"/>
              </p:custDataLst>
            </p:nvPr>
          </p:nvPicPr>
          <p:blipFill>
            <a:blip r:embed="rId22" cstate="print">
              <a:extLst>
                <a:ext uri="{28A0092B-C50C-407E-A947-70E740481C1C}">
                  <a14:useLocalDpi xmlns:a14="http://schemas.microsoft.com/office/drawing/2010/main" val="0"/>
                </a:ext>
              </a:extLst>
            </a:blip>
            <a:stretch>
              <a:fillRect/>
            </a:stretch>
          </p:blipFill>
          <p:spPr>
            <a:xfrm>
              <a:off x="609600" y="4902200"/>
              <a:ext cx="685800" cy="685800"/>
            </a:xfrm>
            <a:prstGeom prst="rect">
              <a:avLst/>
            </a:prstGeom>
          </p:spPr>
        </p:pic>
      </p:grpSp>
      <p:grpSp>
        <p:nvGrpSpPr>
          <p:cNvPr id="17" name="Group 16"/>
          <p:cNvGrpSpPr/>
          <p:nvPr>
            <p:custDataLst>
              <p:tags r:id="rId7"/>
            </p:custDataLst>
          </p:nvPr>
        </p:nvGrpSpPr>
        <p:grpSpPr>
          <a:xfrm>
            <a:off x="609600" y="5816600"/>
            <a:ext cx="8077200" cy="685800"/>
            <a:chOff x="609600" y="5816600"/>
            <a:chExt cx="8077200" cy="685800"/>
          </a:xfrm>
        </p:grpSpPr>
        <p:sp>
          <p:nvSpPr>
            <p:cNvPr id="15" name="TextBox 14"/>
            <p:cNvSpPr txBox="1"/>
            <p:nvPr>
              <p:custDataLst>
                <p:tags r:id="rId8"/>
              </p:custDataLst>
            </p:nvPr>
          </p:nvSpPr>
          <p:spPr>
            <a:xfrm>
              <a:off x="1447800" y="5829300"/>
              <a:ext cx="7239000" cy="609600"/>
            </a:xfrm>
            <a:prstGeom prst="rect">
              <a:avLst/>
            </a:prstGeom>
            <a:noFill/>
          </p:spPr>
          <p:txBody>
            <a:bodyPr vert="horz" rtlCol="0" anchor="ctr" anchorCtr="0">
              <a:noAutofit/>
            </a:bodyPr>
            <a:lstStyle/>
            <a:p>
              <a:r>
                <a:rPr lang="en-US" sz="2400" dirty="0" smtClean="0"/>
                <a:t>Thesaurus</a:t>
              </a:r>
              <a:endParaRPr lang="en-US" sz="2400" dirty="0"/>
            </a:p>
          </p:txBody>
        </p:sp>
        <p:pic>
          <p:nvPicPr>
            <p:cNvPr id="16" name="Picture 15"/>
            <p:cNvPicPr>
              <a:picLocks/>
            </p:cNvPicPr>
            <p:nvPr>
              <p:custDataLst>
                <p:tags r:id="rId9"/>
              </p:custDataLst>
            </p:nvPr>
          </p:nvPicPr>
          <p:blipFill>
            <a:blip r:embed="rId23" cstate="print">
              <a:extLst>
                <a:ext uri="{28A0092B-C50C-407E-A947-70E740481C1C}">
                  <a14:useLocalDpi xmlns:a14="http://schemas.microsoft.com/office/drawing/2010/main" val="0"/>
                </a:ext>
              </a:extLst>
            </a:blip>
            <a:stretch>
              <a:fillRect/>
            </a:stretch>
          </p:blipFill>
          <p:spPr>
            <a:xfrm>
              <a:off x="609600" y="5816600"/>
              <a:ext cx="685800" cy="685800"/>
            </a:xfrm>
            <a:prstGeom prst="rect">
              <a:avLst/>
            </a:prstGeom>
          </p:spPr>
        </p:pic>
      </p:grpSp>
    </p:spTree>
    <p:custDataLst>
      <p:tags r:id="rId1"/>
    </p:custDataLst>
    <p:extLst>
      <p:ext uri="{BB962C8B-B14F-4D97-AF65-F5344CB8AC3E}">
        <p14:creationId xmlns:p14="http://schemas.microsoft.com/office/powerpoint/2010/main" val="3950488157"/>
      </p:ext>
    </p:extLst>
  </p:cSld>
  <p:clrMapOvr>
    <a:masterClrMapping/>
  </p:clrMapOvr>
  <p:transition xmlns:p14="http://schemas.microsoft.com/office/powerpoint/2010/main">
    <p:wipe dir="d"/>
  </p:transition>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custDataLst>
              <p:tags r:id="rId2"/>
            </p:custDataLst>
          </p:nvPr>
        </p:nvSpPr>
        <p:spPr>
          <a:xfrm>
            <a:off x="457200" y="152400"/>
            <a:ext cx="8229600" cy="1549400"/>
          </a:xfrm>
          <a:prstGeom prst="rect">
            <a:avLst/>
          </a:prstGeom>
          <a:noFill/>
        </p:spPr>
        <p:txBody>
          <a:bodyPr vert="horz" rtlCol="0" anchor="ctr" anchorCtr="1">
            <a:noAutofit/>
          </a:bodyPr>
          <a:lstStyle/>
          <a:p>
            <a:pPr algn="ctr"/>
            <a:endParaRPr lang="en-US" sz="2800" dirty="0" smtClean="0"/>
          </a:p>
          <a:p>
            <a:pPr algn="ctr"/>
            <a:r>
              <a:rPr lang="en-US" sz="2800" dirty="0" smtClean="0"/>
              <a:t>Which reference would you use to…</a:t>
            </a:r>
          </a:p>
          <a:p>
            <a:pPr algn="ctr"/>
            <a:r>
              <a:rPr lang="en-US" sz="3200" b="1" dirty="0" smtClean="0"/>
              <a:t>Find the location of </a:t>
            </a:r>
            <a:r>
              <a:rPr lang="en-US" sz="3200" b="1" i="1" dirty="0" smtClean="0"/>
              <a:t>Italy</a:t>
            </a:r>
            <a:r>
              <a:rPr lang="en-US" sz="3200" b="1" dirty="0" smtClean="0"/>
              <a:t>?</a:t>
            </a:r>
            <a:endParaRPr lang="en-US" sz="2800" dirty="0" smtClean="0"/>
          </a:p>
        </p:txBody>
      </p:sp>
      <p:grpSp>
        <p:nvGrpSpPr>
          <p:cNvPr id="5" name="Group 4"/>
          <p:cNvGrpSpPr/>
          <p:nvPr>
            <p:custDataLst>
              <p:tags r:id="rId3"/>
            </p:custDataLst>
          </p:nvPr>
        </p:nvGrpSpPr>
        <p:grpSpPr>
          <a:xfrm>
            <a:off x="609600" y="2159000"/>
            <a:ext cx="8077200" cy="685800"/>
            <a:chOff x="609600" y="2159000"/>
            <a:chExt cx="8077200" cy="685800"/>
          </a:xfrm>
        </p:grpSpPr>
        <p:sp>
          <p:nvSpPr>
            <p:cNvPr id="3" name="TextBox 2"/>
            <p:cNvSpPr txBox="1"/>
            <p:nvPr>
              <p:custDataLst>
                <p:tags r:id="rId16"/>
              </p:custDataLst>
            </p:nvPr>
          </p:nvSpPr>
          <p:spPr>
            <a:xfrm>
              <a:off x="1447800" y="2171700"/>
              <a:ext cx="7239000" cy="609600"/>
            </a:xfrm>
            <a:prstGeom prst="rect">
              <a:avLst/>
            </a:prstGeom>
            <a:noFill/>
          </p:spPr>
          <p:txBody>
            <a:bodyPr vert="horz" rtlCol="0" anchor="ctr" anchorCtr="0">
              <a:noAutofit/>
            </a:bodyPr>
            <a:lstStyle/>
            <a:p>
              <a:r>
                <a:rPr lang="en-US" sz="2400" dirty="0" smtClean="0"/>
                <a:t>Dictionary</a:t>
              </a:r>
              <a:endParaRPr lang="en-US" sz="2400" dirty="0"/>
            </a:p>
          </p:txBody>
        </p:sp>
        <p:pic>
          <p:nvPicPr>
            <p:cNvPr id="4" name="Picture 3"/>
            <p:cNvPicPr>
              <a:picLocks/>
            </p:cNvPicPr>
            <p:nvPr>
              <p:custDataLst>
                <p:tags r:id="rId17"/>
              </p:custDataLst>
            </p:nvPr>
          </p:nvPicPr>
          <p:blipFill>
            <a:blip r:embed="rId19" cstate="print">
              <a:extLst>
                <a:ext uri="{28A0092B-C50C-407E-A947-70E740481C1C}">
                  <a14:useLocalDpi xmlns:a14="http://schemas.microsoft.com/office/drawing/2010/main" val="0"/>
                </a:ext>
              </a:extLst>
            </a:blip>
            <a:stretch>
              <a:fillRect/>
            </a:stretch>
          </p:blipFill>
          <p:spPr>
            <a:xfrm>
              <a:off x="609600" y="2159000"/>
              <a:ext cx="685800" cy="685800"/>
            </a:xfrm>
            <a:prstGeom prst="rect">
              <a:avLst/>
            </a:prstGeom>
          </p:spPr>
        </p:pic>
      </p:grpSp>
      <p:grpSp>
        <p:nvGrpSpPr>
          <p:cNvPr id="8" name="Group 7"/>
          <p:cNvGrpSpPr/>
          <p:nvPr>
            <p:custDataLst>
              <p:tags r:id="rId4"/>
            </p:custDataLst>
          </p:nvPr>
        </p:nvGrpSpPr>
        <p:grpSpPr>
          <a:xfrm>
            <a:off x="609600" y="3073400"/>
            <a:ext cx="8077200" cy="685800"/>
            <a:chOff x="609600" y="3073400"/>
            <a:chExt cx="8077200" cy="685800"/>
          </a:xfrm>
        </p:grpSpPr>
        <p:sp>
          <p:nvSpPr>
            <p:cNvPr id="6" name="TextBox 5"/>
            <p:cNvSpPr txBox="1"/>
            <p:nvPr>
              <p:custDataLst>
                <p:tags r:id="rId14"/>
              </p:custDataLst>
            </p:nvPr>
          </p:nvSpPr>
          <p:spPr>
            <a:xfrm>
              <a:off x="1447800" y="3086100"/>
              <a:ext cx="7239000" cy="609600"/>
            </a:xfrm>
            <a:prstGeom prst="rect">
              <a:avLst/>
            </a:prstGeom>
            <a:noFill/>
          </p:spPr>
          <p:txBody>
            <a:bodyPr vert="horz" rtlCol="0" anchor="ctr" anchorCtr="0">
              <a:noAutofit/>
            </a:bodyPr>
            <a:lstStyle/>
            <a:p>
              <a:r>
                <a:rPr lang="en-US" sz="2400" dirty="0" smtClean="0"/>
                <a:t>Almanac</a:t>
              </a:r>
              <a:endParaRPr lang="en-US" sz="2400" dirty="0"/>
            </a:p>
          </p:txBody>
        </p:sp>
        <p:pic>
          <p:nvPicPr>
            <p:cNvPr id="7" name="Picture 6"/>
            <p:cNvPicPr>
              <a:picLocks/>
            </p:cNvPicPr>
            <p:nvPr>
              <p:custDataLst>
                <p:tags r:id="rId15"/>
              </p:custDataLst>
            </p:nvPr>
          </p:nvPicPr>
          <p:blipFill>
            <a:blip r:embed="rId20" cstate="print">
              <a:extLst>
                <a:ext uri="{28A0092B-C50C-407E-A947-70E740481C1C}">
                  <a14:useLocalDpi xmlns:a14="http://schemas.microsoft.com/office/drawing/2010/main" val="0"/>
                </a:ext>
              </a:extLst>
            </a:blip>
            <a:stretch>
              <a:fillRect/>
            </a:stretch>
          </p:blipFill>
          <p:spPr>
            <a:xfrm>
              <a:off x="609600" y="3073400"/>
              <a:ext cx="685800" cy="685800"/>
            </a:xfrm>
            <a:prstGeom prst="rect">
              <a:avLst/>
            </a:prstGeom>
          </p:spPr>
        </p:pic>
      </p:grpSp>
      <p:grpSp>
        <p:nvGrpSpPr>
          <p:cNvPr id="11" name="Group 10"/>
          <p:cNvGrpSpPr/>
          <p:nvPr>
            <p:custDataLst>
              <p:tags r:id="rId5"/>
            </p:custDataLst>
          </p:nvPr>
        </p:nvGrpSpPr>
        <p:grpSpPr>
          <a:xfrm>
            <a:off x="609600" y="3987800"/>
            <a:ext cx="8077200" cy="685800"/>
            <a:chOff x="609600" y="3987800"/>
            <a:chExt cx="8077200" cy="685800"/>
          </a:xfrm>
        </p:grpSpPr>
        <p:sp>
          <p:nvSpPr>
            <p:cNvPr id="9" name="TextBox 8"/>
            <p:cNvSpPr txBox="1"/>
            <p:nvPr>
              <p:custDataLst>
                <p:tags r:id="rId12"/>
              </p:custDataLst>
            </p:nvPr>
          </p:nvSpPr>
          <p:spPr>
            <a:xfrm>
              <a:off x="1447800" y="4000500"/>
              <a:ext cx="7239000" cy="609600"/>
            </a:xfrm>
            <a:prstGeom prst="rect">
              <a:avLst/>
            </a:prstGeom>
            <a:noFill/>
          </p:spPr>
          <p:txBody>
            <a:bodyPr vert="horz" rtlCol="0" anchor="ctr" anchorCtr="0">
              <a:noAutofit/>
            </a:bodyPr>
            <a:lstStyle/>
            <a:p>
              <a:r>
                <a:rPr lang="en-US" sz="2400" dirty="0" smtClean="0"/>
                <a:t>Encyclopedia</a:t>
              </a:r>
              <a:endParaRPr lang="en-US" sz="2400" dirty="0"/>
            </a:p>
          </p:txBody>
        </p:sp>
        <p:pic>
          <p:nvPicPr>
            <p:cNvPr id="10" name="Picture 9"/>
            <p:cNvPicPr>
              <a:picLocks/>
            </p:cNvPicPr>
            <p:nvPr>
              <p:custDataLst>
                <p:tags r:id="rId13"/>
              </p:custDataLst>
            </p:nvPr>
          </p:nvPicPr>
          <p:blipFill>
            <a:blip r:embed="rId21" cstate="print">
              <a:extLst>
                <a:ext uri="{28A0092B-C50C-407E-A947-70E740481C1C}">
                  <a14:useLocalDpi xmlns:a14="http://schemas.microsoft.com/office/drawing/2010/main" val="0"/>
                </a:ext>
              </a:extLst>
            </a:blip>
            <a:stretch>
              <a:fillRect/>
            </a:stretch>
          </p:blipFill>
          <p:spPr>
            <a:xfrm>
              <a:off x="609600" y="3987800"/>
              <a:ext cx="685800" cy="685800"/>
            </a:xfrm>
            <a:prstGeom prst="rect">
              <a:avLst/>
            </a:prstGeom>
          </p:spPr>
        </p:pic>
      </p:grpSp>
      <p:grpSp>
        <p:nvGrpSpPr>
          <p:cNvPr id="14" name="Group 13"/>
          <p:cNvGrpSpPr/>
          <p:nvPr>
            <p:custDataLst>
              <p:tags r:id="rId6"/>
            </p:custDataLst>
          </p:nvPr>
        </p:nvGrpSpPr>
        <p:grpSpPr>
          <a:xfrm>
            <a:off x="609600" y="4902200"/>
            <a:ext cx="8077200" cy="685800"/>
            <a:chOff x="609600" y="4902200"/>
            <a:chExt cx="8077200" cy="685800"/>
          </a:xfrm>
        </p:grpSpPr>
        <p:sp>
          <p:nvSpPr>
            <p:cNvPr id="12" name="TextBox 11"/>
            <p:cNvSpPr txBox="1"/>
            <p:nvPr>
              <p:custDataLst>
                <p:tags r:id="rId10"/>
              </p:custDataLst>
            </p:nvPr>
          </p:nvSpPr>
          <p:spPr>
            <a:xfrm>
              <a:off x="1447800" y="4914900"/>
              <a:ext cx="7239000" cy="609600"/>
            </a:xfrm>
            <a:prstGeom prst="rect">
              <a:avLst/>
            </a:prstGeom>
            <a:noFill/>
          </p:spPr>
          <p:txBody>
            <a:bodyPr vert="horz" rtlCol="0" anchor="ctr" anchorCtr="0">
              <a:noAutofit/>
            </a:bodyPr>
            <a:lstStyle/>
            <a:p>
              <a:r>
                <a:rPr lang="en-US" sz="2400" dirty="0" smtClean="0"/>
                <a:t>Atlas</a:t>
              </a:r>
              <a:endParaRPr lang="en-US" sz="2400" dirty="0"/>
            </a:p>
          </p:txBody>
        </p:sp>
        <p:pic>
          <p:nvPicPr>
            <p:cNvPr id="13" name="Picture 12"/>
            <p:cNvPicPr>
              <a:picLocks/>
            </p:cNvPicPr>
            <p:nvPr>
              <p:custDataLst>
                <p:tags r:id="rId11"/>
              </p:custDataLst>
            </p:nvPr>
          </p:nvPicPr>
          <p:blipFill>
            <a:blip r:embed="rId22" cstate="print">
              <a:extLst>
                <a:ext uri="{28A0092B-C50C-407E-A947-70E740481C1C}">
                  <a14:useLocalDpi xmlns:a14="http://schemas.microsoft.com/office/drawing/2010/main" val="0"/>
                </a:ext>
              </a:extLst>
            </a:blip>
            <a:stretch>
              <a:fillRect/>
            </a:stretch>
          </p:blipFill>
          <p:spPr>
            <a:xfrm>
              <a:off x="609600" y="4902200"/>
              <a:ext cx="685800" cy="685800"/>
            </a:xfrm>
            <a:prstGeom prst="rect">
              <a:avLst/>
            </a:prstGeom>
          </p:spPr>
        </p:pic>
      </p:grpSp>
      <p:grpSp>
        <p:nvGrpSpPr>
          <p:cNvPr id="17" name="Group 16"/>
          <p:cNvGrpSpPr/>
          <p:nvPr>
            <p:custDataLst>
              <p:tags r:id="rId7"/>
            </p:custDataLst>
          </p:nvPr>
        </p:nvGrpSpPr>
        <p:grpSpPr>
          <a:xfrm>
            <a:off x="609600" y="5816600"/>
            <a:ext cx="8077200" cy="685800"/>
            <a:chOff x="609600" y="5816600"/>
            <a:chExt cx="8077200" cy="685800"/>
          </a:xfrm>
        </p:grpSpPr>
        <p:sp>
          <p:nvSpPr>
            <p:cNvPr id="15" name="TextBox 14"/>
            <p:cNvSpPr txBox="1"/>
            <p:nvPr>
              <p:custDataLst>
                <p:tags r:id="rId8"/>
              </p:custDataLst>
            </p:nvPr>
          </p:nvSpPr>
          <p:spPr>
            <a:xfrm>
              <a:off x="1447800" y="5829300"/>
              <a:ext cx="7239000" cy="609600"/>
            </a:xfrm>
            <a:prstGeom prst="rect">
              <a:avLst/>
            </a:prstGeom>
            <a:noFill/>
          </p:spPr>
          <p:txBody>
            <a:bodyPr vert="horz" rtlCol="0" anchor="ctr" anchorCtr="0">
              <a:noAutofit/>
            </a:bodyPr>
            <a:lstStyle/>
            <a:p>
              <a:r>
                <a:rPr lang="en-US" sz="2400" dirty="0" smtClean="0"/>
                <a:t>Thesaurus</a:t>
              </a:r>
              <a:endParaRPr lang="en-US" sz="2400" dirty="0"/>
            </a:p>
          </p:txBody>
        </p:sp>
        <p:pic>
          <p:nvPicPr>
            <p:cNvPr id="16" name="Picture 15"/>
            <p:cNvPicPr>
              <a:picLocks/>
            </p:cNvPicPr>
            <p:nvPr>
              <p:custDataLst>
                <p:tags r:id="rId9"/>
              </p:custDataLst>
            </p:nvPr>
          </p:nvPicPr>
          <p:blipFill>
            <a:blip r:embed="rId23" cstate="print">
              <a:extLst>
                <a:ext uri="{28A0092B-C50C-407E-A947-70E740481C1C}">
                  <a14:useLocalDpi xmlns:a14="http://schemas.microsoft.com/office/drawing/2010/main" val="0"/>
                </a:ext>
              </a:extLst>
            </a:blip>
            <a:stretch>
              <a:fillRect/>
            </a:stretch>
          </p:blipFill>
          <p:spPr>
            <a:xfrm>
              <a:off x="609600" y="5816600"/>
              <a:ext cx="685800" cy="685800"/>
            </a:xfrm>
            <a:prstGeom prst="rect">
              <a:avLst/>
            </a:prstGeom>
          </p:spPr>
        </p:pic>
      </p:grpSp>
    </p:spTree>
    <p:custDataLst>
      <p:tags r:id="rId1"/>
    </p:custDataLst>
    <p:extLst>
      <p:ext uri="{BB962C8B-B14F-4D97-AF65-F5344CB8AC3E}">
        <p14:creationId xmlns:p14="http://schemas.microsoft.com/office/powerpoint/2010/main" val="3850963771"/>
      </p:ext>
    </p:extLst>
  </p:cSld>
  <p:clrMapOvr>
    <a:masterClrMapping/>
  </p:clrMapOvr>
  <p:transition xmlns:p14="http://schemas.microsoft.com/office/powerpoint/2010/main">
    <p:wipe dir="d"/>
  </p:transition>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000" dirty="0" smtClean="0">
                <a:solidFill>
                  <a:srgbClr val="FF0000"/>
                </a:solidFill>
              </a:rPr>
              <a:t>Dictionary</a:t>
            </a:r>
            <a:endParaRPr lang="en-US" sz="5000" dirty="0">
              <a:solidFill>
                <a:srgbClr val="FF0000"/>
              </a:solidFill>
            </a:endParaRPr>
          </a:p>
        </p:txBody>
      </p:sp>
      <p:sp>
        <p:nvSpPr>
          <p:cNvPr id="3" name="Content Placeholder 2"/>
          <p:cNvSpPr>
            <a:spLocks noGrp="1"/>
          </p:cNvSpPr>
          <p:nvPr>
            <p:ph idx="1"/>
          </p:nvPr>
        </p:nvSpPr>
        <p:spPr/>
        <p:txBody>
          <a:bodyPr/>
          <a:lstStyle/>
          <a:p>
            <a:pPr algn="ctr">
              <a:buNone/>
            </a:pPr>
            <a:r>
              <a:rPr lang="en-US" dirty="0" smtClean="0"/>
              <a:t>	A book that gives definitions and pronunciations of words. Synonyms, antonyms and adding suffixes </a:t>
            </a:r>
            <a:r>
              <a:rPr lang="en-US" i="1" dirty="0" smtClean="0"/>
              <a:t>may</a:t>
            </a:r>
            <a:r>
              <a:rPr lang="en-US" dirty="0" smtClean="0"/>
              <a:t> also be included in the word entry.</a:t>
            </a:r>
            <a:endParaRPr lang="en-US" dirty="0"/>
          </a:p>
        </p:txBody>
      </p:sp>
    </p:spTree>
    <p:extLst>
      <p:ext uri="{BB962C8B-B14F-4D97-AF65-F5344CB8AC3E}">
        <p14:creationId xmlns:p14="http://schemas.microsoft.com/office/powerpoint/2010/main" val="3476570506"/>
      </p:ext>
    </p:extLst>
  </p:cSld>
  <p:clrMapOvr>
    <a:masterClrMapping/>
  </p:clrMapOvr>
  <p:transition xmlns:p14="http://schemas.microsoft.com/office/powerpoint/2010/main">
    <p:wipe dir="d"/>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000" dirty="0" smtClean="0">
                <a:solidFill>
                  <a:srgbClr val="FF0000"/>
                </a:solidFill>
              </a:rPr>
              <a:t>Almanac</a:t>
            </a:r>
            <a:endParaRPr lang="en-US" sz="5000" dirty="0">
              <a:solidFill>
                <a:srgbClr val="FF0000"/>
              </a:solidFill>
            </a:endParaRPr>
          </a:p>
        </p:txBody>
      </p:sp>
      <p:sp>
        <p:nvSpPr>
          <p:cNvPr id="3" name="Content Placeholder 2"/>
          <p:cNvSpPr>
            <a:spLocks noGrp="1"/>
          </p:cNvSpPr>
          <p:nvPr>
            <p:ph idx="1"/>
          </p:nvPr>
        </p:nvSpPr>
        <p:spPr/>
        <p:txBody>
          <a:bodyPr/>
          <a:lstStyle/>
          <a:p>
            <a:pPr algn="ctr">
              <a:buNone/>
            </a:pPr>
            <a:r>
              <a:rPr lang="en-US" dirty="0" smtClean="0"/>
              <a:t>	A book that is published each year and contains facts about many topics. There might be facts about countries, government, historical events, or sports. This book is revised every year so the information is very current.</a:t>
            </a:r>
            <a:endParaRPr lang="en-US" dirty="0"/>
          </a:p>
        </p:txBody>
      </p:sp>
    </p:spTree>
    <p:extLst>
      <p:ext uri="{BB962C8B-B14F-4D97-AF65-F5344CB8AC3E}">
        <p14:creationId xmlns:p14="http://schemas.microsoft.com/office/powerpoint/2010/main" val="2532692699"/>
      </p:ext>
    </p:extLst>
  </p:cSld>
  <p:clrMapOvr>
    <a:masterClrMapping/>
  </p:clrMapOvr>
  <p:transition xmlns:p14="http://schemas.microsoft.com/office/powerpoint/2010/main">
    <p:wipe dir="d"/>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000" dirty="0" smtClean="0">
                <a:solidFill>
                  <a:srgbClr val="FF0000"/>
                </a:solidFill>
              </a:rPr>
              <a:t>Encyclopedia</a:t>
            </a:r>
            <a:endParaRPr lang="en-US" sz="5000" dirty="0">
              <a:solidFill>
                <a:srgbClr val="FF0000"/>
              </a:solidFill>
            </a:endParaRPr>
          </a:p>
        </p:txBody>
      </p:sp>
      <p:sp>
        <p:nvSpPr>
          <p:cNvPr id="3" name="Content Placeholder 2"/>
          <p:cNvSpPr>
            <a:spLocks noGrp="1"/>
          </p:cNvSpPr>
          <p:nvPr>
            <p:ph idx="1"/>
          </p:nvPr>
        </p:nvSpPr>
        <p:spPr/>
        <p:txBody>
          <a:bodyPr/>
          <a:lstStyle/>
          <a:p>
            <a:pPr algn="ctr">
              <a:buNone/>
            </a:pPr>
            <a:r>
              <a:rPr lang="en-US" dirty="0" smtClean="0"/>
              <a:t>	A set of books that has articles about various topics. The short articles contain factual information and are arranged in alphabetical order.</a:t>
            </a:r>
            <a:endParaRPr lang="en-US" dirty="0"/>
          </a:p>
        </p:txBody>
      </p:sp>
    </p:spTree>
    <p:extLst>
      <p:ext uri="{BB962C8B-B14F-4D97-AF65-F5344CB8AC3E}">
        <p14:creationId xmlns:p14="http://schemas.microsoft.com/office/powerpoint/2010/main" val="3265637540"/>
      </p:ext>
    </p:extLst>
  </p:cSld>
  <p:clrMapOvr>
    <a:masterClrMapping/>
  </p:clrMapOvr>
  <p:transition xmlns:p14="http://schemas.microsoft.com/office/powerpoint/2010/main">
    <p:wipe dir="d"/>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000" dirty="0" smtClean="0">
                <a:solidFill>
                  <a:srgbClr val="FF0000"/>
                </a:solidFill>
              </a:rPr>
              <a:t>Atlas</a:t>
            </a:r>
            <a:endParaRPr lang="en-US" sz="5000" dirty="0">
              <a:solidFill>
                <a:srgbClr val="FF0000"/>
              </a:solidFill>
            </a:endParaRPr>
          </a:p>
        </p:txBody>
      </p:sp>
      <p:sp>
        <p:nvSpPr>
          <p:cNvPr id="3" name="Content Placeholder 2"/>
          <p:cNvSpPr>
            <a:spLocks noGrp="1"/>
          </p:cNvSpPr>
          <p:nvPr>
            <p:ph idx="1"/>
          </p:nvPr>
        </p:nvSpPr>
        <p:spPr/>
        <p:txBody>
          <a:bodyPr/>
          <a:lstStyle/>
          <a:p>
            <a:pPr algn="ctr">
              <a:buNone/>
            </a:pPr>
            <a:r>
              <a:rPr lang="en-US" dirty="0" smtClean="0"/>
              <a:t>	A collection of maps and geographical information. This book may contain maps that show political (countries, and cities) and physical features (mountains, deserts, oceans).</a:t>
            </a:r>
            <a:endParaRPr lang="en-US" dirty="0"/>
          </a:p>
        </p:txBody>
      </p:sp>
    </p:spTree>
    <p:extLst>
      <p:ext uri="{BB962C8B-B14F-4D97-AF65-F5344CB8AC3E}">
        <p14:creationId xmlns:p14="http://schemas.microsoft.com/office/powerpoint/2010/main" val="3416913315"/>
      </p:ext>
    </p:extLst>
  </p:cSld>
  <p:clrMapOvr>
    <a:masterClrMapping/>
  </p:clrMapOvr>
  <p:transition xmlns:p14="http://schemas.microsoft.com/office/powerpoint/2010/main">
    <p:wipe dir="d"/>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8229600" cy="4267200"/>
          </a:xfrm>
        </p:spPr>
        <p:txBody>
          <a:bodyPr>
            <a:noAutofit/>
          </a:bodyPr>
          <a:lstStyle/>
          <a:p>
            <a:pPr algn="l"/>
            <a:r>
              <a:rPr lang="en-US" sz="2400" dirty="0" smtClean="0"/>
              <a:t/>
            </a:r>
            <a:br>
              <a:rPr lang="en-US" sz="2400" dirty="0" smtClean="0"/>
            </a:br>
            <a:r>
              <a:rPr lang="en-US" sz="2400" dirty="0" smtClean="0"/>
              <a:t/>
            </a:r>
            <a:br>
              <a:rPr lang="en-US" sz="2400" dirty="0" smtClean="0"/>
            </a:br>
            <a:r>
              <a:rPr lang="en-US" sz="2800" dirty="0" smtClean="0"/>
              <a:t>Conventions of Standard English </a:t>
            </a:r>
            <a:br>
              <a:rPr lang="en-US" sz="2800" dirty="0" smtClean="0"/>
            </a:br>
            <a:r>
              <a:rPr lang="en-US" sz="2800" dirty="0" smtClean="0"/>
              <a:t>CCSS.ELA-Literacy.L.3.2g  </a:t>
            </a:r>
            <a:r>
              <a:rPr lang="en-US" sz="2800" i="1" dirty="0" smtClean="0"/>
              <a:t>Consult reference materials, including beginning dictionaries, as needed to check and correct spellings.</a:t>
            </a:r>
            <a:r>
              <a:rPr lang="en-US" sz="2800" dirty="0" smtClean="0"/>
              <a:t/>
            </a:r>
            <a:br>
              <a:rPr lang="en-US" sz="2800" dirty="0" smtClean="0"/>
            </a:br>
            <a:r>
              <a:rPr lang="en-US" sz="2800" dirty="0" smtClean="0"/>
              <a:t> </a:t>
            </a:r>
            <a:br>
              <a:rPr lang="en-US" sz="2800" dirty="0" smtClean="0"/>
            </a:br>
            <a:r>
              <a:rPr lang="en-US" sz="2800" dirty="0" smtClean="0"/>
              <a:t>Vocabulary Acquisition and Use </a:t>
            </a:r>
            <a:br>
              <a:rPr lang="en-US" sz="2800" dirty="0" smtClean="0"/>
            </a:br>
            <a:r>
              <a:rPr lang="en-US" sz="2800" dirty="0" smtClean="0"/>
              <a:t>CCSS.ELA-Literacy.L.3.4d  </a:t>
            </a:r>
            <a:r>
              <a:rPr lang="en-US" sz="2800" i="1" dirty="0" smtClean="0"/>
              <a:t>Use glossaries or beginning dictionaries, both print and digital, to determine or clarify the precise meaning of key words and phrases.</a:t>
            </a:r>
            <a:br>
              <a:rPr lang="en-US" sz="2800" i="1" dirty="0" smtClean="0"/>
            </a:br>
            <a:r>
              <a:rPr lang="en-US" sz="2400" dirty="0" smtClean="0"/>
              <a:t/>
            </a:r>
            <a:br>
              <a:rPr lang="en-US" sz="2400" dirty="0" smtClean="0"/>
            </a:br>
            <a:endParaRPr lang="en-US" sz="2400" dirty="0"/>
          </a:p>
        </p:txBody>
      </p:sp>
      <p:sp>
        <p:nvSpPr>
          <p:cNvPr id="5" name="TextBox 4"/>
          <p:cNvSpPr txBox="1"/>
          <p:nvPr/>
        </p:nvSpPr>
        <p:spPr>
          <a:xfrm>
            <a:off x="0" y="381000"/>
            <a:ext cx="9144000" cy="1292662"/>
          </a:xfrm>
          <a:prstGeom prst="rect">
            <a:avLst/>
          </a:prstGeom>
          <a:noFill/>
        </p:spPr>
        <p:txBody>
          <a:bodyPr wrap="square" rtlCol="0">
            <a:spAutoFit/>
          </a:bodyPr>
          <a:lstStyle/>
          <a:p>
            <a:pPr algn="ctr"/>
            <a:r>
              <a:rPr lang="en-US" sz="5000" dirty="0" smtClean="0">
                <a:solidFill>
                  <a:srgbClr val="FF0000"/>
                </a:solidFill>
              </a:rPr>
              <a:t>Common Core State Standards</a:t>
            </a:r>
            <a:r>
              <a:rPr lang="en-US" sz="3600" dirty="0" smtClean="0"/>
              <a:t/>
            </a:r>
            <a:br>
              <a:rPr lang="en-US" sz="3600" dirty="0" smtClean="0"/>
            </a:br>
            <a:r>
              <a:rPr lang="en-US" sz="2800" dirty="0" smtClean="0">
                <a:solidFill>
                  <a:schemeClr val="bg1"/>
                </a:solidFill>
              </a:rPr>
              <a:t>Third Grade</a:t>
            </a:r>
            <a:endParaRPr lang="en-US" sz="2800" dirty="0">
              <a:solidFill>
                <a:schemeClr val="bg1"/>
              </a:solidFill>
            </a:endParaRPr>
          </a:p>
        </p:txBody>
      </p:sp>
    </p:spTree>
    <p:extLst>
      <p:ext uri="{BB962C8B-B14F-4D97-AF65-F5344CB8AC3E}">
        <p14:creationId xmlns:p14="http://schemas.microsoft.com/office/powerpoint/2010/main" val="419768874"/>
      </p:ext>
    </p:extLst>
  </p:cSld>
  <p:clrMapOvr>
    <a:masterClrMapping/>
  </p:clrMapOvr>
  <p:transition xmlns:p14="http://schemas.microsoft.com/office/powerpoint/2010/main">
    <p:wipe dir="d"/>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000" dirty="0" smtClean="0">
                <a:solidFill>
                  <a:srgbClr val="FF0000"/>
                </a:solidFill>
              </a:rPr>
              <a:t>Thesaurus</a:t>
            </a:r>
            <a:endParaRPr lang="en-US" sz="5000" dirty="0">
              <a:solidFill>
                <a:srgbClr val="FF0000"/>
              </a:solidFill>
            </a:endParaRPr>
          </a:p>
        </p:txBody>
      </p:sp>
      <p:sp>
        <p:nvSpPr>
          <p:cNvPr id="3" name="Content Placeholder 2"/>
          <p:cNvSpPr>
            <a:spLocks noGrp="1"/>
          </p:cNvSpPr>
          <p:nvPr>
            <p:ph idx="1"/>
          </p:nvPr>
        </p:nvSpPr>
        <p:spPr/>
        <p:txBody>
          <a:bodyPr/>
          <a:lstStyle/>
          <a:p>
            <a:pPr algn="ctr">
              <a:buNone/>
            </a:pPr>
            <a:r>
              <a:rPr lang="en-US" dirty="0" smtClean="0"/>
              <a:t>	A book of words with their synonyms and sometimes their antonyms.</a:t>
            </a:r>
            <a:endParaRPr lang="en-US" dirty="0"/>
          </a:p>
        </p:txBody>
      </p:sp>
    </p:spTree>
    <p:extLst>
      <p:ext uri="{BB962C8B-B14F-4D97-AF65-F5344CB8AC3E}">
        <p14:creationId xmlns:p14="http://schemas.microsoft.com/office/powerpoint/2010/main" val="1815946096"/>
      </p:ext>
    </p:extLst>
  </p:cSld>
  <p:clrMapOvr>
    <a:masterClrMapping/>
  </p:clrMapOvr>
  <p:transition xmlns:p14="http://schemas.microsoft.com/office/powerpoint/2010/main">
    <p:wipe dir="d"/>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custDataLst>
              <p:tags r:id="rId2"/>
            </p:custDataLst>
          </p:nvPr>
        </p:nvSpPr>
        <p:spPr>
          <a:xfrm>
            <a:off x="457200" y="279400"/>
            <a:ext cx="8229600" cy="1549400"/>
          </a:xfrm>
          <a:prstGeom prst="rect">
            <a:avLst/>
          </a:prstGeom>
          <a:noFill/>
        </p:spPr>
        <p:txBody>
          <a:bodyPr vert="horz" rtlCol="0" anchor="ctr" anchorCtr="1">
            <a:noAutofit/>
          </a:bodyPr>
          <a:lstStyle/>
          <a:p>
            <a:pPr algn="ctr"/>
            <a:endParaRPr lang="en-US" sz="2800" dirty="0" smtClean="0"/>
          </a:p>
          <a:p>
            <a:pPr algn="ctr"/>
            <a:r>
              <a:rPr lang="en-US" sz="2800" dirty="0" smtClean="0"/>
              <a:t>Which reference would you use to…</a:t>
            </a:r>
          </a:p>
          <a:p>
            <a:pPr algn="ctr"/>
            <a:r>
              <a:rPr lang="en-US" sz="3200" b="1" dirty="0" smtClean="0"/>
              <a:t>Find the two states that border </a:t>
            </a:r>
            <a:r>
              <a:rPr lang="en-US" sz="3200" b="1" i="1" dirty="0" smtClean="0"/>
              <a:t>Florida</a:t>
            </a:r>
            <a:r>
              <a:rPr lang="en-US" sz="3200" b="1" dirty="0" smtClean="0"/>
              <a:t>?</a:t>
            </a:r>
          </a:p>
          <a:p>
            <a:pPr algn="ctr"/>
            <a:endParaRPr lang="en-US" sz="2800" dirty="0" smtClean="0"/>
          </a:p>
        </p:txBody>
      </p:sp>
      <p:grpSp>
        <p:nvGrpSpPr>
          <p:cNvPr id="5" name="Group 4"/>
          <p:cNvGrpSpPr/>
          <p:nvPr>
            <p:custDataLst>
              <p:tags r:id="rId3"/>
            </p:custDataLst>
          </p:nvPr>
        </p:nvGrpSpPr>
        <p:grpSpPr>
          <a:xfrm>
            <a:off x="609600" y="2159000"/>
            <a:ext cx="8077200" cy="685800"/>
            <a:chOff x="609600" y="2159000"/>
            <a:chExt cx="8077200" cy="685800"/>
          </a:xfrm>
        </p:grpSpPr>
        <p:sp>
          <p:nvSpPr>
            <p:cNvPr id="3" name="TextBox 2"/>
            <p:cNvSpPr txBox="1"/>
            <p:nvPr>
              <p:custDataLst>
                <p:tags r:id="rId16"/>
              </p:custDataLst>
            </p:nvPr>
          </p:nvSpPr>
          <p:spPr>
            <a:xfrm>
              <a:off x="1447800" y="2171700"/>
              <a:ext cx="7239000" cy="609600"/>
            </a:xfrm>
            <a:prstGeom prst="rect">
              <a:avLst/>
            </a:prstGeom>
            <a:noFill/>
          </p:spPr>
          <p:txBody>
            <a:bodyPr vert="horz" rtlCol="0" anchor="ctr" anchorCtr="0">
              <a:noAutofit/>
            </a:bodyPr>
            <a:lstStyle/>
            <a:p>
              <a:r>
                <a:rPr lang="en-US" sz="2400" dirty="0" smtClean="0"/>
                <a:t>Dictionary</a:t>
              </a:r>
              <a:endParaRPr lang="en-US" sz="2400" dirty="0"/>
            </a:p>
          </p:txBody>
        </p:sp>
        <p:pic>
          <p:nvPicPr>
            <p:cNvPr id="4" name="Picture 3"/>
            <p:cNvPicPr>
              <a:picLocks/>
            </p:cNvPicPr>
            <p:nvPr>
              <p:custDataLst>
                <p:tags r:id="rId17"/>
              </p:custDataLst>
            </p:nvPr>
          </p:nvPicPr>
          <p:blipFill>
            <a:blip r:embed="rId19" cstate="print">
              <a:extLst>
                <a:ext uri="{28A0092B-C50C-407E-A947-70E740481C1C}">
                  <a14:useLocalDpi xmlns:a14="http://schemas.microsoft.com/office/drawing/2010/main" val="0"/>
                </a:ext>
              </a:extLst>
            </a:blip>
            <a:stretch>
              <a:fillRect/>
            </a:stretch>
          </p:blipFill>
          <p:spPr>
            <a:xfrm>
              <a:off x="609600" y="2159000"/>
              <a:ext cx="685800" cy="685800"/>
            </a:xfrm>
            <a:prstGeom prst="rect">
              <a:avLst/>
            </a:prstGeom>
          </p:spPr>
        </p:pic>
      </p:grpSp>
      <p:grpSp>
        <p:nvGrpSpPr>
          <p:cNvPr id="8" name="Group 7"/>
          <p:cNvGrpSpPr/>
          <p:nvPr>
            <p:custDataLst>
              <p:tags r:id="rId4"/>
            </p:custDataLst>
          </p:nvPr>
        </p:nvGrpSpPr>
        <p:grpSpPr>
          <a:xfrm>
            <a:off x="609600" y="3073400"/>
            <a:ext cx="8077200" cy="685800"/>
            <a:chOff x="609600" y="3073400"/>
            <a:chExt cx="8077200" cy="685800"/>
          </a:xfrm>
        </p:grpSpPr>
        <p:sp>
          <p:nvSpPr>
            <p:cNvPr id="6" name="TextBox 5"/>
            <p:cNvSpPr txBox="1"/>
            <p:nvPr>
              <p:custDataLst>
                <p:tags r:id="rId14"/>
              </p:custDataLst>
            </p:nvPr>
          </p:nvSpPr>
          <p:spPr>
            <a:xfrm>
              <a:off x="1447800" y="3086100"/>
              <a:ext cx="7239000" cy="609600"/>
            </a:xfrm>
            <a:prstGeom prst="rect">
              <a:avLst/>
            </a:prstGeom>
            <a:noFill/>
          </p:spPr>
          <p:txBody>
            <a:bodyPr vert="horz" rtlCol="0" anchor="ctr" anchorCtr="0">
              <a:noAutofit/>
            </a:bodyPr>
            <a:lstStyle/>
            <a:p>
              <a:r>
                <a:rPr lang="en-US" sz="2400" dirty="0" smtClean="0"/>
                <a:t>Almanac</a:t>
              </a:r>
              <a:endParaRPr lang="en-US" sz="2400" dirty="0"/>
            </a:p>
          </p:txBody>
        </p:sp>
        <p:pic>
          <p:nvPicPr>
            <p:cNvPr id="7" name="Picture 6"/>
            <p:cNvPicPr>
              <a:picLocks/>
            </p:cNvPicPr>
            <p:nvPr>
              <p:custDataLst>
                <p:tags r:id="rId15"/>
              </p:custDataLst>
            </p:nvPr>
          </p:nvPicPr>
          <p:blipFill>
            <a:blip r:embed="rId20" cstate="print">
              <a:extLst>
                <a:ext uri="{28A0092B-C50C-407E-A947-70E740481C1C}">
                  <a14:useLocalDpi xmlns:a14="http://schemas.microsoft.com/office/drawing/2010/main" val="0"/>
                </a:ext>
              </a:extLst>
            </a:blip>
            <a:stretch>
              <a:fillRect/>
            </a:stretch>
          </p:blipFill>
          <p:spPr>
            <a:xfrm>
              <a:off x="609600" y="3073400"/>
              <a:ext cx="685800" cy="685800"/>
            </a:xfrm>
            <a:prstGeom prst="rect">
              <a:avLst/>
            </a:prstGeom>
          </p:spPr>
        </p:pic>
      </p:grpSp>
      <p:grpSp>
        <p:nvGrpSpPr>
          <p:cNvPr id="11" name="Group 10"/>
          <p:cNvGrpSpPr/>
          <p:nvPr>
            <p:custDataLst>
              <p:tags r:id="rId5"/>
            </p:custDataLst>
          </p:nvPr>
        </p:nvGrpSpPr>
        <p:grpSpPr>
          <a:xfrm>
            <a:off x="609600" y="3987800"/>
            <a:ext cx="8077200" cy="685800"/>
            <a:chOff x="609600" y="3987800"/>
            <a:chExt cx="8077200" cy="685800"/>
          </a:xfrm>
        </p:grpSpPr>
        <p:sp>
          <p:nvSpPr>
            <p:cNvPr id="9" name="TextBox 8"/>
            <p:cNvSpPr txBox="1"/>
            <p:nvPr>
              <p:custDataLst>
                <p:tags r:id="rId12"/>
              </p:custDataLst>
            </p:nvPr>
          </p:nvSpPr>
          <p:spPr>
            <a:xfrm>
              <a:off x="1447800" y="4000500"/>
              <a:ext cx="7239000" cy="609600"/>
            </a:xfrm>
            <a:prstGeom prst="rect">
              <a:avLst/>
            </a:prstGeom>
            <a:noFill/>
          </p:spPr>
          <p:txBody>
            <a:bodyPr vert="horz" rtlCol="0" anchor="ctr" anchorCtr="0">
              <a:noAutofit/>
            </a:bodyPr>
            <a:lstStyle/>
            <a:p>
              <a:r>
                <a:rPr lang="en-US" sz="2400" dirty="0" smtClean="0"/>
                <a:t>Encyclopedia</a:t>
              </a:r>
              <a:endParaRPr lang="en-US" sz="2400" dirty="0"/>
            </a:p>
          </p:txBody>
        </p:sp>
        <p:pic>
          <p:nvPicPr>
            <p:cNvPr id="10" name="Picture 9"/>
            <p:cNvPicPr>
              <a:picLocks/>
            </p:cNvPicPr>
            <p:nvPr>
              <p:custDataLst>
                <p:tags r:id="rId13"/>
              </p:custDataLst>
            </p:nvPr>
          </p:nvPicPr>
          <p:blipFill>
            <a:blip r:embed="rId21" cstate="print">
              <a:extLst>
                <a:ext uri="{28A0092B-C50C-407E-A947-70E740481C1C}">
                  <a14:useLocalDpi xmlns:a14="http://schemas.microsoft.com/office/drawing/2010/main" val="0"/>
                </a:ext>
              </a:extLst>
            </a:blip>
            <a:stretch>
              <a:fillRect/>
            </a:stretch>
          </p:blipFill>
          <p:spPr>
            <a:xfrm>
              <a:off x="609600" y="3987800"/>
              <a:ext cx="685800" cy="685800"/>
            </a:xfrm>
            <a:prstGeom prst="rect">
              <a:avLst/>
            </a:prstGeom>
          </p:spPr>
        </p:pic>
      </p:grpSp>
      <p:grpSp>
        <p:nvGrpSpPr>
          <p:cNvPr id="14" name="Group 13"/>
          <p:cNvGrpSpPr/>
          <p:nvPr>
            <p:custDataLst>
              <p:tags r:id="rId6"/>
            </p:custDataLst>
          </p:nvPr>
        </p:nvGrpSpPr>
        <p:grpSpPr>
          <a:xfrm>
            <a:off x="609600" y="4902200"/>
            <a:ext cx="8077200" cy="685800"/>
            <a:chOff x="609600" y="4902200"/>
            <a:chExt cx="8077200" cy="685800"/>
          </a:xfrm>
        </p:grpSpPr>
        <p:sp>
          <p:nvSpPr>
            <p:cNvPr id="12" name="TextBox 11"/>
            <p:cNvSpPr txBox="1"/>
            <p:nvPr>
              <p:custDataLst>
                <p:tags r:id="rId10"/>
              </p:custDataLst>
            </p:nvPr>
          </p:nvSpPr>
          <p:spPr>
            <a:xfrm>
              <a:off x="1447800" y="4914900"/>
              <a:ext cx="7239000" cy="609600"/>
            </a:xfrm>
            <a:prstGeom prst="rect">
              <a:avLst/>
            </a:prstGeom>
            <a:noFill/>
          </p:spPr>
          <p:txBody>
            <a:bodyPr vert="horz" rtlCol="0" anchor="ctr" anchorCtr="0">
              <a:noAutofit/>
            </a:bodyPr>
            <a:lstStyle/>
            <a:p>
              <a:r>
                <a:rPr lang="en-US" sz="2400" dirty="0" smtClean="0"/>
                <a:t>Atlas</a:t>
              </a:r>
              <a:endParaRPr lang="en-US" sz="2400" dirty="0"/>
            </a:p>
          </p:txBody>
        </p:sp>
        <p:pic>
          <p:nvPicPr>
            <p:cNvPr id="13" name="Picture 12"/>
            <p:cNvPicPr>
              <a:picLocks/>
            </p:cNvPicPr>
            <p:nvPr>
              <p:custDataLst>
                <p:tags r:id="rId11"/>
              </p:custDataLst>
            </p:nvPr>
          </p:nvPicPr>
          <p:blipFill>
            <a:blip r:embed="rId22" cstate="print">
              <a:extLst>
                <a:ext uri="{28A0092B-C50C-407E-A947-70E740481C1C}">
                  <a14:useLocalDpi xmlns:a14="http://schemas.microsoft.com/office/drawing/2010/main" val="0"/>
                </a:ext>
              </a:extLst>
            </a:blip>
            <a:stretch>
              <a:fillRect/>
            </a:stretch>
          </p:blipFill>
          <p:spPr>
            <a:xfrm>
              <a:off x="609600" y="4902200"/>
              <a:ext cx="685800" cy="685800"/>
            </a:xfrm>
            <a:prstGeom prst="rect">
              <a:avLst/>
            </a:prstGeom>
          </p:spPr>
        </p:pic>
      </p:grpSp>
      <p:grpSp>
        <p:nvGrpSpPr>
          <p:cNvPr id="17" name="Group 16"/>
          <p:cNvGrpSpPr/>
          <p:nvPr>
            <p:custDataLst>
              <p:tags r:id="rId7"/>
            </p:custDataLst>
          </p:nvPr>
        </p:nvGrpSpPr>
        <p:grpSpPr>
          <a:xfrm>
            <a:off x="609600" y="5816600"/>
            <a:ext cx="8077200" cy="685800"/>
            <a:chOff x="609600" y="5816600"/>
            <a:chExt cx="8077200" cy="685800"/>
          </a:xfrm>
        </p:grpSpPr>
        <p:sp>
          <p:nvSpPr>
            <p:cNvPr id="15" name="TextBox 14"/>
            <p:cNvSpPr txBox="1"/>
            <p:nvPr>
              <p:custDataLst>
                <p:tags r:id="rId8"/>
              </p:custDataLst>
            </p:nvPr>
          </p:nvSpPr>
          <p:spPr>
            <a:xfrm>
              <a:off x="1447800" y="5829300"/>
              <a:ext cx="7239000" cy="609600"/>
            </a:xfrm>
            <a:prstGeom prst="rect">
              <a:avLst/>
            </a:prstGeom>
            <a:noFill/>
          </p:spPr>
          <p:txBody>
            <a:bodyPr vert="horz" rtlCol="0" anchor="ctr" anchorCtr="0">
              <a:noAutofit/>
            </a:bodyPr>
            <a:lstStyle/>
            <a:p>
              <a:r>
                <a:rPr lang="en-US" sz="2400" dirty="0" smtClean="0"/>
                <a:t>Thesaurus</a:t>
              </a:r>
              <a:endParaRPr lang="en-US" sz="2400" dirty="0"/>
            </a:p>
          </p:txBody>
        </p:sp>
        <p:pic>
          <p:nvPicPr>
            <p:cNvPr id="16" name="Picture 15"/>
            <p:cNvPicPr>
              <a:picLocks/>
            </p:cNvPicPr>
            <p:nvPr>
              <p:custDataLst>
                <p:tags r:id="rId9"/>
              </p:custDataLst>
            </p:nvPr>
          </p:nvPicPr>
          <p:blipFill>
            <a:blip r:embed="rId23" cstate="print">
              <a:extLst>
                <a:ext uri="{28A0092B-C50C-407E-A947-70E740481C1C}">
                  <a14:useLocalDpi xmlns:a14="http://schemas.microsoft.com/office/drawing/2010/main" val="0"/>
                </a:ext>
              </a:extLst>
            </a:blip>
            <a:stretch>
              <a:fillRect/>
            </a:stretch>
          </p:blipFill>
          <p:spPr>
            <a:xfrm>
              <a:off x="609600" y="5816600"/>
              <a:ext cx="685800" cy="685800"/>
            </a:xfrm>
            <a:prstGeom prst="rect">
              <a:avLst/>
            </a:prstGeom>
          </p:spPr>
        </p:pic>
      </p:grpSp>
    </p:spTree>
    <p:custDataLst>
      <p:tags r:id="rId1"/>
    </p:custDataLst>
    <p:extLst>
      <p:ext uri="{BB962C8B-B14F-4D97-AF65-F5344CB8AC3E}">
        <p14:creationId xmlns:p14="http://schemas.microsoft.com/office/powerpoint/2010/main" val="1835435025"/>
      </p:ext>
    </p:extLst>
  </p:cSld>
  <p:clrMapOvr>
    <a:masterClrMapping/>
  </p:clrMapOvr>
  <p:transition xmlns:p14="http://schemas.microsoft.com/office/powerpoint/2010/main">
    <p:wipe dir="d"/>
  </p:transition>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custDataLst>
              <p:tags r:id="rId2"/>
            </p:custDataLst>
          </p:nvPr>
        </p:nvSpPr>
        <p:spPr>
          <a:xfrm>
            <a:off x="457200" y="279400"/>
            <a:ext cx="8229600" cy="1549400"/>
          </a:xfrm>
          <a:prstGeom prst="rect">
            <a:avLst/>
          </a:prstGeom>
          <a:noFill/>
        </p:spPr>
        <p:txBody>
          <a:bodyPr vert="horz" rtlCol="0" anchor="ctr" anchorCtr="1">
            <a:noAutofit/>
          </a:bodyPr>
          <a:lstStyle/>
          <a:p>
            <a:pPr algn="ctr"/>
            <a:endParaRPr lang="en-US" sz="2800" dirty="0" smtClean="0"/>
          </a:p>
          <a:p>
            <a:pPr algn="ctr"/>
            <a:r>
              <a:rPr lang="en-US" sz="2800" dirty="0" smtClean="0"/>
              <a:t>Which reference would you use to…</a:t>
            </a:r>
          </a:p>
          <a:p>
            <a:pPr algn="ctr"/>
            <a:r>
              <a:rPr lang="en-US" sz="3200" b="1" dirty="0" smtClean="0"/>
              <a:t>Find the meaning of the word </a:t>
            </a:r>
            <a:r>
              <a:rPr lang="en-US" sz="3200" b="1" i="1" dirty="0" smtClean="0"/>
              <a:t>sheen</a:t>
            </a:r>
            <a:r>
              <a:rPr lang="en-US" sz="3200" b="1" dirty="0" smtClean="0"/>
              <a:t>?</a:t>
            </a:r>
          </a:p>
          <a:p>
            <a:pPr algn="ctr"/>
            <a:endParaRPr lang="en-US" sz="2800" dirty="0" smtClean="0"/>
          </a:p>
        </p:txBody>
      </p:sp>
      <p:grpSp>
        <p:nvGrpSpPr>
          <p:cNvPr id="5" name="Group 4"/>
          <p:cNvGrpSpPr/>
          <p:nvPr>
            <p:custDataLst>
              <p:tags r:id="rId3"/>
            </p:custDataLst>
          </p:nvPr>
        </p:nvGrpSpPr>
        <p:grpSpPr>
          <a:xfrm>
            <a:off x="609600" y="2159000"/>
            <a:ext cx="8077200" cy="685800"/>
            <a:chOff x="609600" y="2159000"/>
            <a:chExt cx="8077200" cy="685800"/>
          </a:xfrm>
        </p:grpSpPr>
        <p:sp>
          <p:nvSpPr>
            <p:cNvPr id="3" name="TextBox 2"/>
            <p:cNvSpPr txBox="1"/>
            <p:nvPr>
              <p:custDataLst>
                <p:tags r:id="rId16"/>
              </p:custDataLst>
            </p:nvPr>
          </p:nvSpPr>
          <p:spPr>
            <a:xfrm>
              <a:off x="1447800" y="2171700"/>
              <a:ext cx="7239000" cy="609600"/>
            </a:xfrm>
            <a:prstGeom prst="rect">
              <a:avLst/>
            </a:prstGeom>
            <a:noFill/>
          </p:spPr>
          <p:txBody>
            <a:bodyPr vert="horz" rtlCol="0" anchor="ctr" anchorCtr="0">
              <a:noAutofit/>
            </a:bodyPr>
            <a:lstStyle/>
            <a:p>
              <a:r>
                <a:rPr lang="en-US" sz="2400" dirty="0" smtClean="0"/>
                <a:t>Dictionary</a:t>
              </a:r>
              <a:endParaRPr lang="en-US" sz="2400" dirty="0"/>
            </a:p>
          </p:txBody>
        </p:sp>
        <p:pic>
          <p:nvPicPr>
            <p:cNvPr id="4" name="Picture 3"/>
            <p:cNvPicPr>
              <a:picLocks/>
            </p:cNvPicPr>
            <p:nvPr>
              <p:custDataLst>
                <p:tags r:id="rId17"/>
              </p:custDataLst>
            </p:nvPr>
          </p:nvPicPr>
          <p:blipFill>
            <a:blip r:embed="rId19" cstate="print">
              <a:extLst>
                <a:ext uri="{28A0092B-C50C-407E-A947-70E740481C1C}">
                  <a14:useLocalDpi xmlns:a14="http://schemas.microsoft.com/office/drawing/2010/main" val="0"/>
                </a:ext>
              </a:extLst>
            </a:blip>
            <a:stretch>
              <a:fillRect/>
            </a:stretch>
          </p:blipFill>
          <p:spPr>
            <a:xfrm>
              <a:off x="609600" y="2159000"/>
              <a:ext cx="685800" cy="685800"/>
            </a:xfrm>
            <a:prstGeom prst="rect">
              <a:avLst/>
            </a:prstGeom>
          </p:spPr>
        </p:pic>
      </p:grpSp>
      <p:grpSp>
        <p:nvGrpSpPr>
          <p:cNvPr id="8" name="Group 7"/>
          <p:cNvGrpSpPr/>
          <p:nvPr>
            <p:custDataLst>
              <p:tags r:id="rId4"/>
            </p:custDataLst>
          </p:nvPr>
        </p:nvGrpSpPr>
        <p:grpSpPr>
          <a:xfrm>
            <a:off x="609600" y="3073400"/>
            <a:ext cx="8077200" cy="685800"/>
            <a:chOff x="609600" y="3073400"/>
            <a:chExt cx="8077200" cy="685800"/>
          </a:xfrm>
        </p:grpSpPr>
        <p:sp>
          <p:nvSpPr>
            <p:cNvPr id="6" name="TextBox 5"/>
            <p:cNvSpPr txBox="1"/>
            <p:nvPr>
              <p:custDataLst>
                <p:tags r:id="rId14"/>
              </p:custDataLst>
            </p:nvPr>
          </p:nvSpPr>
          <p:spPr>
            <a:xfrm>
              <a:off x="1447800" y="3086100"/>
              <a:ext cx="7239000" cy="609600"/>
            </a:xfrm>
            <a:prstGeom prst="rect">
              <a:avLst/>
            </a:prstGeom>
            <a:noFill/>
          </p:spPr>
          <p:txBody>
            <a:bodyPr vert="horz" rtlCol="0" anchor="ctr" anchorCtr="0">
              <a:noAutofit/>
            </a:bodyPr>
            <a:lstStyle/>
            <a:p>
              <a:r>
                <a:rPr lang="en-US" sz="2400" dirty="0" smtClean="0"/>
                <a:t>Almanac</a:t>
              </a:r>
              <a:endParaRPr lang="en-US" sz="2400" dirty="0"/>
            </a:p>
          </p:txBody>
        </p:sp>
        <p:pic>
          <p:nvPicPr>
            <p:cNvPr id="7" name="Picture 6"/>
            <p:cNvPicPr>
              <a:picLocks/>
            </p:cNvPicPr>
            <p:nvPr>
              <p:custDataLst>
                <p:tags r:id="rId15"/>
              </p:custDataLst>
            </p:nvPr>
          </p:nvPicPr>
          <p:blipFill>
            <a:blip r:embed="rId20" cstate="print">
              <a:extLst>
                <a:ext uri="{28A0092B-C50C-407E-A947-70E740481C1C}">
                  <a14:useLocalDpi xmlns:a14="http://schemas.microsoft.com/office/drawing/2010/main" val="0"/>
                </a:ext>
              </a:extLst>
            </a:blip>
            <a:stretch>
              <a:fillRect/>
            </a:stretch>
          </p:blipFill>
          <p:spPr>
            <a:xfrm>
              <a:off x="609600" y="3073400"/>
              <a:ext cx="685800" cy="685800"/>
            </a:xfrm>
            <a:prstGeom prst="rect">
              <a:avLst/>
            </a:prstGeom>
          </p:spPr>
        </p:pic>
      </p:grpSp>
      <p:grpSp>
        <p:nvGrpSpPr>
          <p:cNvPr id="11" name="Group 10"/>
          <p:cNvGrpSpPr/>
          <p:nvPr>
            <p:custDataLst>
              <p:tags r:id="rId5"/>
            </p:custDataLst>
          </p:nvPr>
        </p:nvGrpSpPr>
        <p:grpSpPr>
          <a:xfrm>
            <a:off x="609600" y="3987800"/>
            <a:ext cx="8077200" cy="685800"/>
            <a:chOff x="609600" y="3987800"/>
            <a:chExt cx="8077200" cy="685800"/>
          </a:xfrm>
        </p:grpSpPr>
        <p:sp>
          <p:nvSpPr>
            <p:cNvPr id="9" name="TextBox 8"/>
            <p:cNvSpPr txBox="1"/>
            <p:nvPr>
              <p:custDataLst>
                <p:tags r:id="rId12"/>
              </p:custDataLst>
            </p:nvPr>
          </p:nvSpPr>
          <p:spPr>
            <a:xfrm>
              <a:off x="1447800" y="4000500"/>
              <a:ext cx="7239000" cy="609600"/>
            </a:xfrm>
            <a:prstGeom prst="rect">
              <a:avLst/>
            </a:prstGeom>
            <a:noFill/>
          </p:spPr>
          <p:txBody>
            <a:bodyPr vert="horz" rtlCol="0" anchor="ctr" anchorCtr="0">
              <a:noAutofit/>
            </a:bodyPr>
            <a:lstStyle/>
            <a:p>
              <a:r>
                <a:rPr lang="en-US" sz="2400" dirty="0" smtClean="0"/>
                <a:t>Encyclopedia</a:t>
              </a:r>
              <a:endParaRPr lang="en-US" sz="2400" dirty="0"/>
            </a:p>
          </p:txBody>
        </p:sp>
        <p:pic>
          <p:nvPicPr>
            <p:cNvPr id="10" name="Picture 9"/>
            <p:cNvPicPr>
              <a:picLocks/>
            </p:cNvPicPr>
            <p:nvPr>
              <p:custDataLst>
                <p:tags r:id="rId13"/>
              </p:custDataLst>
            </p:nvPr>
          </p:nvPicPr>
          <p:blipFill>
            <a:blip r:embed="rId21" cstate="print">
              <a:extLst>
                <a:ext uri="{28A0092B-C50C-407E-A947-70E740481C1C}">
                  <a14:useLocalDpi xmlns:a14="http://schemas.microsoft.com/office/drawing/2010/main" val="0"/>
                </a:ext>
              </a:extLst>
            </a:blip>
            <a:stretch>
              <a:fillRect/>
            </a:stretch>
          </p:blipFill>
          <p:spPr>
            <a:xfrm>
              <a:off x="609600" y="3987800"/>
              <a:ext cx="685800" cy="685800"/>
            </a:xfrm>
            <a:prstGeom prst="rect">
              <a:avLst/>
            </a:prstGeom>
          </p:spPr>
        </p:pic>
      </p:grpSp>
      <p:grpSp>
        <p:nvGrpSpPr>
          <p:cNvPr id="14" name="Group 13"/>
          <p:cNvGrpSpPr/>
          <p:nvPr>
            <p:custDataLst>
              <p:tags r:id="rId6"/>
            </p:custDataLst>
          </p:nvPr>
        </p:nvGrpSpPr>
        <p:grpSpPr>
          <a:xfrm>
            <a:off x="609600" y="4902200"/>
            <a:ext cx="8077200" cy="685800"/>
            <a:chOff x="609600" y="4902200"/>
            <a:chExt cx="8077200" cy="685800"/>
          </a:xfrm>
        </p:grpSpPr>
        <p:sp>
          <p:nvSpPr>
            <p:cNvPr id="12" name="TextBox 11"/>
            <p:cNvSpPr txBox="1"/>
            <p:nvPr>
              <p:custDataLst>
                <p:tags r:id="rId10"/>
              </p:custDataLst>
            </p:nvPr>
          </p:nvSpPr>
          <p:spPr>
            <a:xfrm>
              <a:off x="1447800" y="4914900"/>
              <a:ext cx="7239000" cy="609600"/>
            </a:xfrm>
            <a:prstGeom prst="rect">
              <a:avLst/>
            </a:prstGeom>
            <a:noFill/>
          </p:spPr>
          <p:txBody>
            <a:bodyPr vert="horz" rtlCol="0" anchor="ctr" anchorCtr="0">
              <a:noAutofit/>
            </a:bodyPr>
            <a:lstStyle/>
            <a:p>
              <a:r>
                <a:rPr lang="en-US" sz="2400" dirty="0" smtClean="0"/>
                <a:t>Atlas</a:t>
              </a:r>
              <a:endParaRPr lang="en-US" sz="2400" dirty="0"/>
            </a:p>
          </p:txBody>
        </p:sp>
        <p:pic>
          <p:nvPicPr>
            <p:cNvPr id="13" name="Picture 12"/>
            <p:cNvPicPr>
              <a:picLocks/>
            </p:cNvPicPr>
            <p:nvPr>
              <p:custDataLst>
                <p:tags r:id="rId11"/>
              </p:custDataLst>
            </p:nvPr>
          </p:nvPicPr>
          <p:blipFill>
            <a:blip r:embed="rId22" cstate="print">
              <a:extLst>
                <a:ext uri="{28A0092B-C50C-407E-A947-70E740481C1C}">
                  <a14:useLocalDpi xmlns:a14="http://schemas.microsoft.com/office/drawing/2010/main" val="0"/>
                </a:ext>
              </a:extLst>
            </a:blip>
            <a:stretch>
              <a:fillRect/>
            </a:stretch>
          </p:blipFill>
          <p:spPr>
            <a:xfrm>
              <a:off x="609600" y="4902200"/>
              <a:ext cx="685800" cy="685800"/>
            </a:xfrm>
            <a:prstGeom prst="rect">
              <a:avLst/>
            </a:prstGeom>
          </p:spPr>
        </p:pic>
      </p:grpSp>
      <p:grpSp>
        <p:nvGrpSpPr>
          <p:cNvPr id="17" name="Group 16"/>
          <p:cNvGrpSpPr/>
          <p:nvPr>
            <p:custDataLst>
              <p:tags r:id="rId7"/>
            </p:custDataLst>
          </p:nvPr>
        </p:nvGrpSpPr>
        <p:grpSpPr>
          <a:xfrm>
            <a:off x="609600" y="5816600"/>
            <a:ext cx="8077200" cy="685800"/>
            <a:chOff x="609600" y="5816600"/>
            <a:chExt cx="8077200" cy="685800"/>
          </a:xfrm>
        </p:grpSpPr>
        <p:sp>
          <p:nvSpPr>
            <p:cNvPr id="15" name="TextBox 14"/>
            <p:cNvSpPr txBox="1"/>
            <p:nvPr>
              <p:custDataLst>
                <p:tags r:id="rId8"/>
              </p:custDataLst>
            </p:nvPr>
          </p:nvSpPr>
          <p:spPr>
            <a:xfrm>
              <a:off x="1447800" y="5829300"/>
              <a:ext cx="7239000" cy="609600"/>
            </a:xfrm>
            <a:prstGeom prst="rect">
              <a:avLst/>
            </a:prstGeom>
            <a:noFill/>
          </p:spPr>
          <p:txBody>
            <a:bodyPr vert="horz" rtlCol="0" anchor="ctr" anchorCtr="0">
              <a:noAutofit/>
            </a:bodyPr>
            <a:lstStyle/>
            <a:p>
              <a:r>
                <a:rPr lang="en-US" sz="2400" dirty="0" smtClean="0"/>
                <a:t>Thesaurus</a:t>
              </a:r>
              <a:endParaRPr lang="en-US" sz="2400" dirty="0"/>
            </a:p>
          </p:txBody>
        </p:sp>
        <p:pic>
          <p:nvPicPr>
            <p:cNvPr id="16" name="Picture 15"/>
            <p:cNvPicPr>
              <a:picLocks/>
            </p:cNvPicPr>
            <p:nvPr>
              <p:custDataLst>
                <p:tags r:id="rId9"/>
              </p:custDataLst>
            </p:nvPr>
          </p:nvPicPr>
          <p:blipFill>
            <a:blip r:embed="rId23" cstate="print">
              <a:extLst>
                <a:ext uri="{28A0092B-C50C-407E-A947-70E740481C1C}">
                  <a14:useLocalDpi xmlns:a14="http://schemas.microsoft.com/office/drawing/2010/main" val="0"/>
                </a:ext>
              </a:extLst>
            </a:blip>
            <a:stretch>
              <a:fillRect/>
            </a:stretch>
          </p:blipFill>
          <p:spPr>
            <a:xfrm>
              <a:off x="609600" y="5816600"/>
              <a:ext cx="685800" cy="685800"/>
            </a:xfrm>
            <a:prstGeom prst="rect">
              <a:avLst/>
            </a:prstGeom>
          </p:spPr>
        </p:pic>
      </p:grpSp>
    </p:spTree>
    <p:custDataLst>
      <p:tags r:id="rId1"/>
    </p:custDataLst>
    <p:extLst>
      <p:ext uri="{BB962C8B-B14F-4D97-AF65-F5344CB8AC3E}">
        <p14:creationId xmlns:p14="http://schemas.microsoft.com/office/powerpoint/2010/main" val="1919082260"/>
      </p:ext>
    </p:extLst>
  </p:cSld>
  <p:clrMapOvr>
    <a:masterClrMapping/>
  </p:clrMapOvr>
  <p:transition xmlns:p14="http://schemas.microsoft.com/office/powerpoint/2010/main">
    <p:wipe dir="d"/>
  </p:transition>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custDataLst>
              <p:tags r:id="rId2"/>
            </p:custDataLst>
          </p:nvPr>
        </p:nvSpPr>
        <p:spPr>
          <a:xfrm>
            <a:off x="457200" y="279400"/>
            <a:ext cx="8229600" cy="1549400"/>
          </a:xfrm>
          <a:prstGeom prst="rect">
            <a:avLst/>
          </a:prstGeom>
          <a:noFill/>
        </p:spPr>
        <p:txBody>
          <a:bodyPr vert="horz" rtlCol="0" anchor="ctr" anchorCtr="1">
            <a:noAutofit/>
          </a:bodyPr>
          <a:lstStyle/>
          <a:p>
            <a:pPr algn="ctr"/>
            <a:endParaRPr lang="en-US" sz="2800" dirty="0" smtClean="0"/>
          </a:p>
          <a:p>
            <a:pPr algn="ctr"/>
            <a:r>
              <a:rPr lang="en-US" sz="2800" dirty="0" smtClean="0"/>
              <a:t>Which reference would you use to…</a:t>
            </a:r>
          </a:p>
          <a:p>
            <a:pPr algn="ctr"/>
            <a:r>
              <a:rPr lang="en-US" sz="3200" b="1" dirty="0" smtClean="0"/>
              <a:t>Learn more about </a:t>
            </a:r>
            <a:r>
              <a:rPr lang="en-US" sz="3200" b="1" i="1" dirty="0" smtClean="0"/>
              <a:t>seaweed</a:t>
            </a:r>
            <a:r>
              <a:rPr lang="en-US" sz="3200" b="1" dirty="0" smtClean="0"/>
              <a:t>?</a:t>
            </a:r>
          </a:p>
          <a:p>
            <a:pPr algn="ctr"/>
            <a:endParaRPr lang="en-US" sz="2800" dirty="0" smtClean="0"/>
          </a:p>
        </p:txBody>
      </p:sp>
      <p:grpSp>
        <p:nvGrpSpPr>
          <p:cNvPr id="5" name="Group 4"/>
          <p:cNvGrpSpPr/>
          <p:nvPr>
            <p:custDataLst>
              <p:tags r:id="rId3"/>
            </p:custDataLst>
          </p:nvPr>
        </p:nvGrpSpPr>
        <p:grpSpPr>
          <a:xfrm>
            <a:off x="609600" y="2159000"/>
            <a:ext cx="8077200" cy="685800"/>
            <a:chOff x="609600" y="2159000"/>
            <a:chExt cx="8077200" cy="685800"/>
          </a:xfrm>
        </p:grpSpPr>
        <p:sp>
          <p:nvSpPr>
            <p:cNvPr id="3" name="TextBox 2"/>
            <p:cNvSpPr txBox="1"/>
            <p:nvPr>
              <p:custDataLst>
                <p:tags r:id="rId16"/>
              </p:custDataLst>
            </p:nvPr>
          </p:nvSpPr>
          <p:spPr>
            <a:xfrm>
              <a:off x="1447800" y="2171700"/>
              <a:ext cx="7239000" cy="609600"/>
            </a:xfrm>
            <a:prstGeom prst="rect">
              <a:avLst/>
            </a:prstGeom>
            <a:noFill/>
          </p:spPr>
          <p:txBody>
            <a:bodyPr vert="horz" rtlCol="0" anchor="ctr" anchorCtr="0">
              <a:noAutofit/>
            </a:bodyPr>
            <a:lstStyle/>
            <a:p>
              <a:r>
                <a:rPr lang="en-US" sz="2400" dirty="0" smtClean="0"/>
                <a:t>Dictionary</a:t>
              </a:r>
              <a:endParaRPr lang="en-US" sz="2400" dirty="0"/>
            </a:p>
          </p:txBody>
        </p:sp>
        <p:pic>
          <p:nvPicPr>
            <p:cNvPr id="4" name="Picture 3"/>
            <p:cNvPicPr>
              <a:picLocks/>
            </p:cNvPicPr>
            <p:nvPr>
              <p:custDataLst>
                <p:tags r:id="rId17"/>
              </p:custDataLst>
            </p:nvPr>
          </p:nvPicPr>
          <p:blipFill>
            <a:blip r:embed="rId19" cstate="print">
              <a:extLst>
                <a:ext uri="{28A0092B-C50C-407E-A947-70E740481C1C}">
                  <a14:useLocalDpi xmlns:a14="http://schemas.microsoft.com/office/drawing/2010/main" val="0"/>
                </a:ext>
              </a:extLst>
            </a:blip>
            <a:stretch>
              <a:fillRect/>
            </a:stretch>
          </p:blipFill>
          <p:spPr>
            <a:xfrm>
              <a:off x="609600" y="2159000"/>
              <a:ext cx="685800" cy="685800"/>
            </a:xfrm>
            <a:prstGeom prst="rect">
              <a:avLst/>
            </a:prstGeom>
          </p:spPr>
        </p:pic>
      </p:grpSp>
      <p:grpSp>
        <p:nvGrpSpPr>
          <p:cNvPr id="8" name="Group 7"/>
          <p:cNvGrpSpPr/>
          <p:nvPr>
            <p:custDataLst>
              <p:tags r:id="rId4"/>
            </p:custDataLst>
          </p:nvPr>
        </p:nvGrpSpPr>
        <p:grpSpPr>
          <a:xfrm>
            <a:off x="609600" y="3073400"/>
            <a:ext cx="8077200" cy="685800"/>
            <a:chOff x="609600" y="3073400"/>
            <a:chExt cx="8077200" cy="685800"/>
          </a:xfrm>
        </p:grpSpPr>
        <p:sp>
          <p:nvSpPr>
            <p:cNvPr id="6" name="TextBox 5"/>
            <p:cNvSpPr txBox="1"/>
            <p:nvPr>
              <p:custDataLst>
                <p:tags r:id="rId14"/>
              </p:custDataLst>
            </p:nvPr>
          </p:nvSpPr>
          <p:spPr>
            <a:xfrm>
              <a:off x="1447800" y="3086100"/>
              <a:ext cx="7239000" cy="609600"/>
            </a:xfrm>
            <a:prstGeom prst="rect">
              <a:avLst/>
            </a:prstGeom>
            <a:noFill/>
          </p:spPr>
          <p:txBody>
            <a:bodyPr vert="horz" rtlCol="0" anchor="ctr" anchorCtr="0">
              <a:noAutofit/>
            </a:bodyPr>
            <a:lstStyle/>
            <a:p>
              <a:r>
                <a:rPr lang="en-US" sz="2400" dirty="0" smtClean="0"/>
                <a:t>Almanac</a:t>
              </a:r>
              <a:endParaRPr lang="en-US" sz="2400" dirty="0"/>
            </a:p>
          </p:txBody>
        </p:sp>
        <p:pic>
          <p:nvPicPr>
            <p:cNvPr id="7" name="Picture 6"/>
            <p:cNvPicPr>
              <a:picLocks/>
            </p:cNvPicPr>
            <p:nvPr>
              <p:custDataLst>
                <p:tags r:id="rId15"/>
              </p:custDataLst>
            </p:nvPr>
          </p:nvPicPr>
          <p:blipFill>
            <a:blip r:embed="rId20" cstate="print">
              <a:extLst>
                <a:ext uri="{28A0092B-C50C-407E-A947-70E740481C1C}">
                  <a14:useLocalDpi xmlns:a14="http://schemas.microsoft.com/office/drawing/2010/main" val="0"/>
                </a:ext>
              </a:extLst>
            </a:blip>
            <a:stretch>
              <a:fillRect/>
            </a:stretch>
          </p:blipFill>
          <p:spPr>
            <a:xfrm>
              <a:off x="609600" y="3073400"/>
              <a:ext cx="685800" cy="685800"/>
            </a:xfrm>
            <a:prstGeom prst="rect">
              <a:avLst/>
            </a:prstGeom>
          </p:spPr>
        </p:pic>
      </p:grpSp>
      <p:grpSp>
        <p:nvGrpSpPr>
          <p:cNvPr id="11" name="Group 10"/>
          <p:cNvGrpSpPr/>
          <p:nvPr>
            <p:custDataLst>
              <p:tags r:id="rId5"/>
            </p:custDataLst>
          </p:nvPr>
        </p:nvGrpSpPr>
        <p:grpSpPr>
          <a:xfrm>
            <a:off x="609600" y="3987800"/>
            <a:ext cx="8077200" cy="685800"/>
            <a:chOff x="609600" y="3987800"/>
            <a:chExt cx="8077200" cy="685800"/>
          </a:xfrm>
        </p:grpSpPr>
        <p:sp>
          <p:nvSpPr>
            <p:cNvPr id="9" name="TextBox 8"/>
            <p:cNvSpPr txBox="1"/>
            <p:nvPr>
              <p:custDataLst>
                <p:tags r:id="rId12"/>
              </p:custDataLst>
            </p:nvPr>
          </p:nvSpPr>
          <p:spPr>
            <a:xfrm>
              <a:off x="1447800" y="4000500"/>
              <a:ext cx="7239000" cy="609600"/>
            </a:xfrm>
            <a:prstGeom prst="rect">
              <a:avLst/>
            </a:prstGeom>
            <a:noFill/>
          </p:spPr>
          <p:txBody>
            <a:bodyPr vert="horz" rtlCol="0" anchor="ctr" anchorCtr="0">
              <a:noAutofit/>
            </a:bodyPr>
            <a:lstStyle/>
            <a:p>
              <a:r>
                <a:rPr lang="en-US" sz="2400" dirty="0" smtClean="0"/>
                <a:t>Encyclopedia</a:t>
              </a:r>
              <a:endParaRPr lang="en-US" sz="2400" dirty="0"/>
            </a:p>
          </p:txBody>
        </p:sp>
        <p:pic>
          <p:nvPicPr>
            <p:cNvPr id="10" name="Picture 9"/>
            <p:cNvPicPr>
              <a:picLocks/>
            </p:cNvPicPr>
            <p:nvPr>
              <p:custDataLst>
                <p:tags r:id="rId13"/>
              </p:custDataLst>
            </p:nvPr>
          </p:nvPicPr>
          <p:blipFill>
            <a:blip r:embed="rId21" cstate="print">
              <a:extLst>
                <a:ext uri="{28A0092B-C50C-407E-A947-70E740481C1C}">
                  <a14:useLocalDpi xmlns:a14="http://schemas.microsoft.com/office/drawing/2010/main" val="0"/>
                </a:ext>
              </a:extLst>
            </a:blip>
            <a:stretch>
              <a:fillRect/>
            </a:stretch>
          </p:blipFill>
          <p:spPr>
            <a:xfrm>
              <a:off x="609600" y="3987800"/>
              <a:ext cx="685800" cy="685800"/>
            </a:xfrm>
            <a:prstGeom prst="rect">
              <a:avLst/>
            </a:prstGeom>
          </p:spPr>
        </p:pic>
      </p:grpSp>
      <p:grpSp>
        <p:nvGrpSpPr>
          <p:cNvPr id="14" name="Group 13"/>
          <p:cNvGrpSpPr/>
          <p:nvPr>
            <p:custDataLst>
              <p:tags r:id="rId6"/>
            </p:custDataLst>
          </p:nvPr>
        </p:nvGrpSpPr>
        <p:grpSpPr>
          <a:xfrm>
            <a:off x="609600" y="4902200"/>
            <a:ext cx="8077200" cy="685800"/>
            <a:chOff x="609600" y="4902200"/>
            <a:chExt cx="8077200" cy="685800"/>
          </a:xfrm>
        </p:grpSpPr>
        <p:sp>
          <p:nvSpPr>
            <p:cNvPr id="12" name="TextBox 11"/>
            <p:cNvSpPr txBox="1"/>
            <p:nvPr>
              <p:custDataLst>
                <p:tags r:id="rId10"/>
              </p:custDataLst>
            </p:nvPr>
          </p:nvSpPr>
          <p:spPr>
            <a:xfrm>
              <a:off x="1447800" y="4914900"/>
              <a:ext cx="7239000" cy="609600"/>
            </a:xfrm>
            <a:prstGeom prst="rect">
              <a:avLst/>
            </a:prstGeom>
            <a:noFill/>
          </p:spPr>
          <p:txBody>
            <a:bodyPr vert="horz" rtlCol="0" anchor="ctr" anchorCtr="0">
              <a:noAutofit/>
            </a:bodyPr>
            <a:lstStyle/>
            <a:p>
              <a:r>
                <a:rPr lang="en-US" sz="2400" dirty="0" smtClean="0"/>
                <a:t>Atlas</a:t>
              </a:r>
              <a:endParaRPr lang="en-US" sz="2400" dirty="0"/>
            </a:p>
          </p:txBody>
        </p:sp>
        <p:pic>
          <p:nvPicPr>
            <p:cNvPr id="13" name="Picture 12"/>
            <p:cNvPicPr>
              <a:picLocks/>
            </p:cNvPicPr>
            <p:nvPr>
              <p:custDataLst>
                <p:tags r:id="rId11"/>
              </p:custDataLst>
            </p:nvPr>
          </p:nvPicPr>
          <p:blipFill>
            <a:blip r:embed="rId22" cstate="print">
              <a:extLst>
                <a:ext uri="{28A0092B-C50C-407E-A947-70E740481C1C}">
                  <a14:useLocalDpi xmlns:a14="http://schemas.microsoft.com/office/drawing/2010/main" val="0"/>
                </a:ext>
              </a:extLst>
            </a:blip>
            <a:stretch>
              <a:fillRect/>
            </a:stretch>
          </p:blipFill>
          <p:spPr>
            <a:xfrm>
              <a:off x="609600" y="4902200"/>
              <a:ext cx="685800" cy="685800"/>
            </a:xfrm>
            <a:prstGeom prst="rect">
              <a:avLst/>
            </a:prstGeom>
          </p:spPr>
        </p:pic>
      </p:grpSp>
      <p:grpSp>
        <p:nvGrpSpPr>
          <p:cNvPr id="17" name="Group 16"/>
          <p:cNvGrpSpPr/>
          <p:nvPr>
            <p:custDataLst>
              <p:tags r:id="rId7"/>
            </p:custDataLst>
          </p:nvPr>
        </p:nvGrpSpPr>
        <p:grpSpPr>
          <a:xfrm>
            <a:off x="609600" y="5816600"/>
            <a:ext cx="8077200" cy="685800"/>
            <a:chOff x="609600" y="5816600"/>
            <a:chExt cx="8077200" cy="685800"/>
          </a:xfrm>
        </p:grpSpPr>
        <p:sp>
          <p:nvSpPr>
            <p:cNvPr id="15" name="TextBox 14"/>
            <p:cNvSpPr txBox="1"/>
            <p:nvPr>
              <p:custDataLst>
                <p:tags r:id="rId8"/>
              </p:custDataLst>
            </p:nvPr>
          </p:nvSpPr>
          <p:spPr>
            <a:xfrm>
              <a:off x="1447800" y="5829300"/>
              <a:ext cx="7239000" cy="609600"/>
            </a:xfrm>
            <a:prstGeom prst="rect">
              <a:avLst/>
            </a:prstGeom>
            <a:noFill/>
          </p:spPr>
          <p:txBody>
            <a:bodyPr vert="horz" rtlCol="0" anchor="ctr" anchorCtr="0">
              <a:noAutofit/>
            </a:bodyPr>
            <a:lstStyle/>
            <a:p>
              <a:r>
                <a:rPr lang="en-US" sz="2400" dirty="0" smtClean="0"/>
                <a:t>Thesaurus</a:t>
              </a:r>
              <a:endParaRPr lang="en-US" sz="2400" dirty="0"/>
            </a:p>
          </p:txBody>
        </p:sp>
        <p:pic>
          <p:nvPicPr>
            <p:cNvPr id="16" name="Picture 15"/>
            <p:cNvPicPr>
              <a:picLocks/>
            </p:cNvPicPr>
            <p:nvPr>
              <p:custDataLst>
                <p:tags r:id="rId9"/>
              </p:custDataLst>
            </p:nvPr>
          </p:nvPicPr>
          <p:blipFill>
            <a:blip r:embed="rId23" cstate="print">
              <a:extLst>
                <a:ext uri="{28A0092B-C50C-407E-A947-70E740481C1C}">
                  <a14:useLocalDpi xmlns:a14="http://schemas.microsoft.com/office/drawing/2010/main" val="0"/>
                </a:ext>
              </a:extLst>
            </a:blip>
            <a:stretch>
              <a:fillRect/>
            </a:stretch>
          </p:blipFill>
          <p:spPr>
            <a:xfrm>
              <a:off x="609600" y="5816600"/>
              <a:ext cx="685800" cy="685800"/>
            </a:xfrm>
            <a:prstGeom prst="rect">
              <a:avLst/>
            </a:prstGeom>
          </p:spPr>
        </p:pic>
      </p:grpSp>
    </p:spTree>
    <p:custDataLst>
      <p:tags r:id="rId1"/>
    </p:custDataLst>
    <p:extLst>
      <p:ext uri="{BB962C8B-B14F-4D97-AF65-F5344CB8AC3E}">
        <p14:creationId xmlns:p14="http://schemas.microsoft.com/office/powerpoint/2010/main" val="1856976140"/>
      </p:ext>
    </p:extLst>
  </p:cSld>
  <p:clrMapOvr>
    <a:masterClrMapping/>
  </p:clrMapOvr>
  <p:transition xmlns:p14="http://schemas.microsoft.com/office/powerpoint/2010/main">
    <p:wipe dir="d"/>
  </p:transition>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custDataLst>
              <p:tags r:id="rId2"/>
            </p:custDataLst>
          </p:nvPr>
        </p:nvSpPr>
        <p:spPr>
          <a:xfrm>
            <a:off x="457200" y="279400"/>
            <a:ext cx="8229600" cy="1549400"/>
          </a:xfrm>
          <a:prstGeom prst="rect">
            <a:avLst/>
          </a:prstGeom>
          <a:noFill/>
        </p:spPr>
        <p:txBody>
          <a:bodyPr vert="horz" rtlCol="0" anchor="ctr" anchorCtr="1">
            <a:noAutofit/>
          </a:bodyPr>
          <a:lstStyle/>
          <a:p>
            <a:pPr algn="ctr"/>
            <a:endParaRPr lang="en-US" sz="2800" dirty="0" smtClean="0"/>
          </a:p>
          <a:p>
            <a:pPr algn="ctr"/>
            <a:r>
              <a:rPr lang="en-US" sz="2800" dirty="0" smtClean="0"/>
              <a:t>Which reference would you use to…</a:t>
            </a:r>
          </a:p>
          <a:p>
            <a:pPr algn="ctr"/>
            <a:r>
              <a:rPr lang="en-US" sz="3200" b="1" dirty="0" smtClean="0"/>
              <a:t>Find out how to pronounce the word </a:t>
            </a:r>
            <a:r>
              <a:rPr lang="en-US" sz="3200" b="1" i="1" dirty="0" smtClean="0"/>
              <a:t>oxygen</a:t>
            </a:r>
            <a:r>
              <a:rPr lang="en-US" sz="3200" b="1" dirty="0" smtClean="0"/>
              <a:t>?</a:t>
            </a:r>
          </a:p>
          <a:p>
            <a:pPr algn="ctr"/>
            <a:endParaRPr lang="en-US" sz="2800" dirty="0" smtClean="0"/>
          </a:p>
        </p:txBody>
      </p:sp>
      <p:grpSp>
        <p:nvGrpSpPr>
          <p:cNvPr id="5" name="Group 4"/>
          <p:cNvGrpSpPr/>
          <p:nvPr>
            <p:custDataLst>
              <p:tags r:id="rId3"/>
            </p:custDataLst>
          </p:nvPr>
        </p:nvGrpSpPr>
        <p:grpSpPr>
          <a:xfrm>
            <a:off x="609600" y="2159000"/>
            <a:ext cx="8077200" cy="685800"/>
            <a:chOff x="609600" y="2159000"/>
            <a:chExt cx="8077200" cy="685800"/>
          </a:xfrm>
        </p:grpSpPr>
        <p:sp>
          <p:nvSpPr>
            <p:cNvPr id="3" name="TextBox 2"/>
            <p:cNvSpPr txBox="1"/>
            <p:nvPr>
              <p:custDataLst>
                <p:tags r:id="rId16"/>
              </p:custDataLst>
            </p:nvPr>
          </p:nvSpPr>
          <p:spPr>
            <a:xfrm>
              <a:off x="1447800" y="2171700"/>
              <a:ext cx="7239000" cy="609600"/>
            </a:xfrm>
            <a:prstGeom prst="rect">
              <a:avLst/>
            </a:prstGeom>
            <a:noFill/>
          </p:spPr>
          <p:txBody>
            <a:bodyPr vert="horz" rtlCol="0" anchor="ctr" anchorCtr="0">
              <a:noAutofit/>
            </a:bodyPr>
            <a:lstStyle/>
            <a:p>
              <a:r>
                <a:rPr lang="en-US" sz="2400" dirty="0" smtClean="0"/>
                <a:t>Dictionary</a:t>
              </a:r>
              <a:endParaRPr lang="en-US" sz="2400" dirty="0"/>
            </a:p>
          </p:txBody>
        </p:sp>
        <p:pic>
          <p:nvPicPr>
            <p:cNvPr id="4" name="Picture 3"/>
            <p:cNvPicPr>
              <a:picLocks/>
            </p:cNvPicPr>
            <p:nvPr>
              <p:custDataLst>
                <p:tags r:id="rId17"/>
              </p:custDataLst>
            </p:nvPr>
          </p:nvPicPr>
          <p:blipFill>
            <a:blip r:embed="rId19" cstate="print">
              <a:extLst>
                <a:ext uri="{28A0092B-C50C-407E-A947-70E740481C1C}">
                  <a14:useLocalDpi xmlns:a14="http://schemas.microsoft.com/office/drawing/2010/main" val="0"/>
                </a:ext>
              </a:extLst>
            </a:blip>
            <a:stretch>
              <a:fillRect/>
            </a:stretch>
          </p:blipFill>
          <p:spPr>
            <a:xfrm>
              <a:off x="609600" y="2159000"/>
              <a:ext cx="685800" cy="685800"/>
            </a:xfrm>
            <a:prstGeom prst="rect">
              <a:avLst/>
            </a:prstGeom>
          </p:spPr>
        </p:pic>
      </p:grpSp>
      <p:grpSp>
        <p:nvGrpSpPr>
          <p:cNvPr id="8" name="Group 7"/>
          <p:cNvGrpSpPr/>
          <p:nvPr>
            <p:custDataLst>
              <p:tags r:id="rId4"/>
            </p:custDataLst>
          </p:nvPr>
        </p:nvGrpSpPr>
        <p:grpSpPr>
          <a:xfrm>
            <a:off x="609600" y="3073400"/>
            <a:ext cx="8077200" cy="685800"/>
            <a:chOff x="609600" y="3073400"/>
            <a:chExt cx="8077200" cy="685800"/>
          </a:xfrm>
        </p:grpSpPr>
        <p:sp>
          <p:nvSpPr>
            <p:cNvPr id="6" name="TextBox 5"/>
            <p:cNvSpPr txBox="1"/>
            <p:nvPr>
              <p:custDataLst>
                <p:tags r:id="rId14"/>
              </p:custDataLst>
            </p:nvPr>
          </p:nvSpPr>
          <p:spPr>
            <a:xfrm>
              <a:off x="1447800" y="3086100"/>
              <a:ext cx="7239000" cy="609600"/>
            </a:xfrm>
            <a:prstGeom prst="rect">
              <a:avLst/>
            </a:prstGeom>
            <a:noFill/>
          </p:spPr>
          <p:txBody>
            <a:bodyPr vert="horz" rtlCol="0" anchor="ctr" anchorCtr="0">
              <a:noAutofit/>
            </a:bodyPr>
            <a:lstStyle/>
            <a:p>
              <a:r>
                <a:rPr lang="en-US" sz="2400" dirty="0" smtClean="0"/>
                <a:t>Almanac</a:t>
              </a:r>
              <a:endParaRPr lang="en-US" sz="2400" dirty="0"/>
            </a:p>
          </p:txBody>
        </p:sp>
        <p:pic>
          <p:nvPicPr>
            <p:cNvPr id="7" name="Picture 6"/>
            <p:cNvPicPr>
              <a:picLocks/>
            </p:cNvPicPr>
            <p:nvPr>
              <p:custDataLst>
                <p:tags r:id="rId15"/>
              </p:custDataLst>
            </p:nvPr>
          </p:nvPicPr>
          <p:blipFill>
            <a:blip r:embed="rId20" cstate="print">
              <a:extLst>
                <a:ext uri="{28A0092B-C50C-407E-A947-70E740481C1C}">
                  <a14:useLocalDpi xmlns:a14="http://schemas.microsoft.com/office/drawing/2010/main" val="0"/>
                </a:ext>
              </a:extLst>
            </a:blip>
            <a:stretch>
              <a:fillRect/>
            </a:stretch>
          </p:blipFill>
          <p:spPr>
            <a:xfrm>
              <a:off x="609600" y="3073400"/>
              <a:ext cx="685800" cy="685800"/>
            </a:xfrm>
            <a:prstGeom prst="rect">
              <a:avLst/>
            </a:prstGeom>
          </p:spPr>
        </p:pic>
      </p:grpSp>
      <p:grpSp>
        <p:nvGrpSpPr>
          <p:cNvPr id="11" name="Group 10"/>
          <p:cNvGrpSpPr/>
          <p:nvPr>
            <p:custDataLst>
              <p:tags r:id="rId5"/>
            </p:custDataLst>
          </p:nvPr>
        </p:nvGrpSpPr>
        <p:grpSpPr>
          <a:xfrm>
            <a:off x="609600" y="3987800"/>
            <a:ext cx="8077200" cy="685800"/>
            <a:chOff x="609600" y="3987800"/>
            <a:chExt cx="8077200" cy="685800"/>
          </a:xfrm>
        </p:grpSpPr>
        <p:sp>
          <p:nvSpPr>
            <p:cNvPr id="9" name="TextBox 8"/>
            <p:cNvSpPr txBox="1"/>
            <p:nvPr>
              <p:custDataLst>
                <p:tags r:id="rId12"/>
              </p:custDataLst>
            </p:nvPr>
          </p:nvSpPr>
          <p:spPr>
            <a:xfrm>
              <a:off x="1447800" y="4000500"/>
              <a:ext cx="7239000" cy="609600"/>
            </a:xfrm>
            <a:prstGeom prst="rect">
              <a:avLst/>
            </a:prstGeom>
            <a:noFill/>
          </p:spPr>
          <p:txBody>
            <a:bodyPr vert="horz" rtlCol="0" anchor="ctr" anchorCtr="0">
              <a:noAutofit/>
            </a:bodyPr>
            <a:lstStyle/>
            <a:p>
              <a:r>
                <a:rPr lang="en-US" sz="2400" dirty="0" smtClean="0"/>
                <a:t>Encyclopedia</a:t>
              </a:r>
              <a:endParaRPr lang="en-US" sz="2400" dirty="0"/>
            </a:p>
          </p:txBody>
        </p:sp>
        <p:pic>
          <p:nvPicPr>
            <p:cNvPr id="10" name="Picture 9"/>
            <p:cNvPicPr>
              <a:picLocks/>
            </p:cNvPicPr>
            <p:nvPr>
              <p:custDataLst>
                <p:tags r:id="rId13"/>
              </p:custDataLst>
            </p:nvPr>
          </p:nvPicPr>
          <p:blipFill>
            <a:blip r:embed="rId21" cstate="print">
              <a:extLst>
                <a:ext uri="{28A0092B-C50C-407E-A947-70E740481C1C}">
                  <a14:useLocalDpi xmlns:a14="http://schemas.microsoft.com/office/drawing/2010/main" val="0"/>
                </a:ext>
              </a:extLst>
            </a:blip>
            <a:stretch>
              <a:fillRect/>
            </a:stretch>
          </p:blipFill>
          <p:spPr>
            <a:xfrm>
              <a:off x="609600" y="3987800"/>
              <a:ext cx="685800" cy="685800"/>
            </a:xfrm>
            <a:prstGeom prst="rect">
              <a:avLst/>
            </a:prstGeom>
          </p:spPr>
        </p:pic>
      </p:grpSp>
      <p:grpSp>
        <p:nvGrpSpPr>
          <p:cNvPr id="14" name="Group 13"/>
          <p:cNvGrpSpPr/>
          <p:nvPr>
            <p:custDataLst>
              <p:tags r:id="rId6"/>
            </p:custDataLst>
          </p:nvPr>
        </p:nvGrpSpPr>
        <p:grpSpPr>
          <a:xfrm>
            <a:off x="609600" y="4902200"/>
            <a:ext cx="8077200" cy="685800"/>
            <a:chOff x="609600" y="4902200"/>
            <a:chExt cx="8077200" cy="685800"/>
          </a:xfrm>
        </p:grpSpPr>
        <p:sp>
          <p:nvSpPr>
            <p:cNvPr id="12" name="TextBox 11"/>
            <p:cNvSpPr txBox="1"/>
            <p:nvPr>
              <p:custDataLst>
                <p:tags r:id="rId10"/>
              </p:custDataLst>
            </p:nvPr>
          </p:nvSpPr>
          <p:spPr>
            <a:xfrm>
              <a:off x="1447800" y="4914900"/>
              <a:ext cx="7239000" cy="609600"/>
            </a:xfrm>
            <a:prstGeom prst="rect">
              <a:avLst/>
            </a:prstGeom>
            <a:noFill/>
          </p:spPr>
          <p:txBody>
            <a:bodyPr vert="horz" rtlCol="0" anchor="ctr" anchorCtr="0">
              <a:noAutofit/>
            </a:bodyPr>
            <a:lstStyle/>
            <a:p>
              <a:r>
                <a:rPr lang="en-US" sz="2400" dirty="0" smtClean="0"/>
                <a:t>Atlas</a:t>
              </a:r>
              <a:endParaRPr lang="en-US" sz="2400" dirty="0"/>
            </a:p>
          </p:txBody>
        </p:sp>
        <p:pic>
          <p:nvPicPr>
            <p:cNvPr id="13" name="Picture 12"/>
            <p:cNvPicPr>
              <a:picLocks/>
            </p:cNvPicPr>
            <p:nvPr>
              <p:custDataLst>
                <p:tags r:id="rId11"/>
              </p:custDataLst>
            </p:nvPr>
          </p:nvPicPr>
          <p:blipFill>
            <a:blip r:embed="rId22" cstate="print">
              <a:extLst>
                <a:ext uri="{28A0092B-C50C-407E-A947-70E740481C1C}">
                  <a14:useLocalDpi xmlns:a14="http://schemas.microsoft.com/office/drawing/2010/main" val="0"/>
                </a:ext>
              </a:extLst>
            </a:blip>
            <a:stretch>
              <a:fillRect/>
            </a:stretch>
          </p:blipFill>
          <p:spPr>
            <a:xfrm>
              <a:off x="609600" y="4902200"/>
              <a:ext cx="685800" cy="685800"/>
            </a:xfrm>
            <a:prstGeom prst="rect">
              <a:avLst/>
            </a:prstGeom>
          </p:spPr>
        </p:pic>
      </p:grpSp>
      <p:grpSp>
        <p:nvGrpSpPr>
          <p:cNvPr id="17" name="Group 16"/>
          <p:cNvGrpSpPr/>
          <p:nvPr>
            <p:custDataLst>
              <p:tags r:id="rId7"/>
            </p:custDataLst>
          </p:nvPr>
        </p:nvGrpSpPr>
        <p:grpSpPr>
          <a:xfrm>
            <a:off x="609600" y="5816600"/>
            <a:ext cx="8077200" cy="685800"/>
            <a:chOff x="609600" y="5816600"/>
            <a:chExt cx="8077200" cy="685800"/>
          </a:xfrm>
        </p:grpSpPr>
        <p:sp>
          <p:nvSpPr>
            <p:cNvPr id="15" name="TextBox 14"/>
            <p:cNvSpPr txBox="1"/>
            <p:nvPr>
              <p:custDataLst>
                <p:tags r:id="rId8"/>
              </p:custDataLst>
            </p:nvPr>
          </p:nvSpPr>
          <p:spPr>
            <a:xfrm>
              <a:off x="1447800" y="5829300"/>
              <a:ext cx="7239000" cy="609600"/>
            </a:xfrm>
            <a:prstGeom prst="rect">
              <a:avLst/>
            </a:prstGeom>
            <a:noFill/>
          </p:spPr>
          <p:txBody>
            <a:bodyPr vert="horz" rtlCol="0" anchor="ctr" anchorCtr="0">
              <a:noAutofit/>
            </a:bodyPr>
            <a:lstStyle/>
            <a:p>
              <a:r>
                <a:rPr lang="en-US" sz="2400" dirty="0" smtClean="0"/>
                <a:t>Thesaurus</a:t>
              </a:r>
              <a:endParaRPr lang="en-US" sz="2400" dirty="0"/>
            </a:p>
          </p:txBody>
        </p:sp>
        <p:pic>
          <p:nvPicPr>
            <p:cNvPr id="16" name="Picture 15"/>
            <p:cNvPicPr>
              <a:picLocks/>
            </p:cNvPicPr>
            <p:nvPr>
              <p:custDataLst>
                <p:tags r:id="rId9"/>
              </p:custDataLst>
            </p:nvPr>
          </p:nvPicPr>
          <p:blipFill>
            <a:blip r:embed="rId23" cstate="print">
              <a:extLst>
                <a:ext uri="{28A0092B-C50C-407E-A947-70E740481C1C}">
                  <a14:useLocalDpi xmlns:a14="http://schemas.microsoft.com/office/drawing/2010/main" val="0"/>
                </a:ext>
              </a:extLst>
            </a:blip>
            <a:stretch>
              <a:fillRect/>
            </a:stretch>
          </p:blipFill>
          <p:spPr>
            <a:xfrm>
              <a:off x="609600" y="5816600"/>
              <a:ext cx="685800" cy="685800"/>
            </a:xfrm>
            <a:prstGeom prst="rect">
              <a:avLst/>
            </a:prstGeom>
          </p:spPr>
        </p:pic>
      </p:grpSp>
    </p:spTree>
    <p:custDataLst>
      <p:tags r:id="rId1"/>
    </p:custDataLst>
    <p:extLst>
      <p:ext uri="{BB962C8B-B14F-4D97-AF65-F5344CB8AC3E}">
        <p14:creationId xmlns:p14="http://schemas.microsoft.com/office/powerpoint/2010/main" val="472947541"/>
      </p:ext>
    </p:extLst>
  </p:cSld>
  <p:clrMapOvr>
    <a:masterClrMapping/>
  </p:clrMapOvr>
  <p:transition xmlns:p14="http://schemas.microsoft.com/office/powerpoint/2010/main">
    <p:wipe dir="d"/>
  </p:transition>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custDataLst>
              <p:tags r:id="rId2"/>
            </p:custDataLst>
          </p:nvPr>
        </p:nvSpPr>
        <p:spPr>
          <a:xfrm>
            <a:off x="457200" y="279400"/>
            <a:ext cx="8229600" cy="1549400"/>
          </a:xfrm>
          <a:prstGeom prst="rect">
            <a:avLst/>
          </a:prstGeom>
          <a:noFill/>
        </p:spPr>
        <p:txBody>
          <a:bodyPr vert="horz" rtlCol="0" anchor="ctr" anchorCtr="1">
            <a:noAutofit/>
          </a:bodyPr>
          <a:lstStyle/>
          <a:p>
            <a:pPr algn="ctr"/>
            <a:endParaRPr lang="en-US" sz="2800" dirty="0" smtClean="0"/>
          </a:p>
          <a:p>
            <a:pPr algn="ctr"/>
            <a:r>
              <a:rPr lang="en-US" sz="2800" dirty="0" smtClean="0"/>
              <a:t>Which reference would you use to…</a:t>
            </a:r>
          </a:p>
          <a:p>
            <a:pPr algn="ctr"/>
            <a:r>
              <a:rPr lang="en-US" sz="3200" b="1" dirty="0" smtClean="0"/>
              <a:t>Research </a:t>
            </a:r>
            <a:r>
              <a:rPr lang="en-US" sz="3200" b="1" i="1" dirty="0" smtClean="0"/>
              <a:t>energy</a:t>
            </a:r>
            <a:r>
              <a:rPr lang="en-US" sz="3200" b="1" dirty="0" smtClean="0"/>
              <a:t>?</a:t>
            </a:r>
          </a:p>
          <a:p>
            <a:pPr algn="ctr"/>
            <a:endParaRPr lang="en-US" sz="2800" dirty="0" smtClean="0"/>
          </a:p>
        </p:txBody>
      </p:sp>
      <p:grpSp>
        <p:nvGrpSpPr>
          <p:cNvPr id="5" name="Group 4"/>
          <p:cNvGrpSpPr/>
          <p:nvPr>
            <p:custDataLst>
              <p:tags r:id="rId3"/>
            </p:custDataLst>
          </p:nvPr>
        </p:nvGrpSpPr>
        <p:grpSpPr>
          <a:xfrm>
            <a:off x="609600" y="2159000"/>
            <a:ext cx="8077200" cy="685800"/>
            <a:chOff x="609600" y="2159000"/>
            <a:chExt cx="8077200" cy="685800"/>
          </a:xfrm>
        </p:grpSpPr>
        <p:sp>
          <p:nvSpPr>
            <p:cNvPr id="3" name="TextBox 2"/>
            <p:cNvSpPr txBox="1"/>
            <p:nvPr>
              <p:custDataLst>
                <p:tags r:id="rId16"/>
              </p:custDataLst>
            </p:nvPr>
          </p:nvSpPr>
          <p:spPr>
            <a:xfrm>
              <a:off x="1447800" y="2171700"/>
              <a:ext cx="7239000" cy="609600"/>
            </a:xfrm>
            <a:prstGeom prst="rect">
              <a:avLst/>
            </a:prstGeom>
            <a:noFill/>
          </p:spPr>
          <p:txBody>
            <a:bodyPr vert="horz" rtlCol="0" anchor="ctr" anchorCtr="0">
              <a:noAutofit/>
            </a:bodyPr>
            <a:lstStyle/>
            <a:p>
              <a:r>
                <a:rPr lang="en-US" sz="2400" dirty="0" smtClean="0"/>
                <a:t>Dictionary</a:t>
              </a:r>
              <a:endParaRPr lang="en-US" sz="2400" dirty="0"/>
            </a:p>
          </p:txBody>
        </p:sp>
        <p:pic>
          <p:nvPicPr>
            <p:cNvPr id="4" name="Picture 3"/>
            <p:cNvPicPr>
              <a:picLocks/>
            </p:cNvPicPr>
            <p:nvPr>
              <p:custDataLst>
                <p:tags r:id="rId17"/>
              </p:custDataLst>
            </p:nvPr>
          </p:nvPicPr>
          <p:blipFill>
            <a:blip r:embed="rId19" cstate="print">
              <a:extLst>
                <a:ext uri="{28A0092B-C50C-407E-A947-70E740481C1C}">
                  <a14:useLocalDpi xmlns:a14="http://schemas.microsoft.com/office/drawing/2010/main" val="0"/>
                </a:ext>
              </a:extLst>
            </a:blip>
            <a:stretch>
              <a:fillRect/>
            </a:stretch>
          </p:blipFill>
          <p:spPr>
            <a:xfrm>
              <a:off x="609600" y="2159000"/>
              <a:ext cx="685800" cy="685800"/>
            </a:xfrm>
            <a:prstGeom prst="rect">
              <a:avLst/>
            </a:prstGeom>
          </p:spPr>
        </p:pic>
      </p:grpSp>
      <p:grpSp>
        <p:nvGrpSpPr>
          <p:cNvPr id="8" name="Group 7"/>
          <p:cNvGrpSpPr/>
          <p:nvPr>
            <p:custDataLst>
              <p:tags r:id="rId4"/>
            </p:custDataLst>
          </p:nvPr>
        </p:nvGrpSpPr>
        <p:grpSpPr>
          <a:xfrm>
            <a:off x="609600" y="3073400"/>
            <a:ext cx="8077200" cy="685800"/>
            <a:chOff x="609600" y="3073400"/>
            <a:chExt cx="8077200" cy="685800"/>
          </a:xfrm>
        </p:grpSpPr>
        <p:sp>
          <p:nvSpPr>
            <p:cNvPr id="6" name="TextBox 5"/>
            <p:cNvSpPr txBox="1"/>
            <p:nvPr>
              <p:custDataLst>
                <p:tags r:id="rId14"/>
              </p:custDataLst>
            </p:nvPr>
          </p:nvSpPr>
          <p:spPr>
            <a:xfrm>
              <a:off x="1447800" y="3086100"/>
              <a:ext cx="7239000" cy="609600"/>
            </a:xfrm>
            <a:prstGeom prst="rect">
              <a:avLst/>
            </a:prstGeom>
            <a:noFill/>
          </p:spPr>
          <p:txBody>
            <a:bodyPr vert="horz" rtlCol="0" anchor="ctr" anchorCtr="0">
              <a:noAutofit/>
            </a:bodyPr>
            <a:lstStyle/>
            <a:p>
              <a:r>
                <a:rPr lang="en-US" sz="2400" dirty="0" smtClean="0"/>
                <a:t>Almanac</a:t>
              </a:r>
              <a:endParaRPr lang="en-US" sz="2400" dirty="0"/>
            </a:p>
          </p:txBody>
        </p:sp>
        <p:pic>
          <p:nvPicPr>
            <p:cNvPr id="7" name="Picture 6"/>
            <p:cNvPicPr>
              <a:picLocks/>
            </p:cNvPicPr>
            <p:nvPr>
              <p:custDataLst>
                <p:tags r:id="rId15"/>
              </p:custDataLst>
            </p:nvPr>
          </p:nvPicPr>
          <p:blipFill>
            <a:blip r:embed="rId20" cstate="print">
              <a:extLst>
                <a:ext uri="{28A0092B-C50C-407E-A947-70E740481C1C}">
                  <a14:useLocalDpi xmlns:a14="http://schemas.microsoft.com/office/drawing/2010/main" val="0"/>
                </a:ext>
              </a:extLst>
            </a:blip>
            <a:stretch>
              <a:fillRect/>
            </a:stretch>
          </p:blipFill>
          <p:spPr>
            <a:xfrm>
              <a:off x="609600" y="3073400"/>
              <a:ext cx="685800" cy="685800"/>
            </a:xfrm>
            <a:prstGeom prst="rect">
              <a:avLst/>
            </a:prstGeom>
          </p:spPr>
        </p:pic>
      </p:grpSp>
      <p:grpSp>
        <p:nvGrpSpPr>
          <p:cNvPr id="11" name="Group 10"/>
          <p:cNvGrpSpPr/>
          <p:nvPr>
            <p:custDataLst>
              <p:tags r:id="rId5"/>
            </p:custDataLst>
          </p:nvPr>
        </p:nvGrpSpPr>
        <p:grpSpPr>
          <a:xfrm>
            <a:off x="609600" y="3987800"/>
            <a:ext cx="8077200" cy="685800"/>
            <a:chOff x="609600" y="3987800"/>
            <a:chExt cx="8077200" cy="685800"/>
          </a:xfrm>
        </p:grpSpPr>
        <p:sp>
          <p:nvSpPr>
            <p:cNvPr id="9" name="TextBox 8"/>
            <p:cNvSpPr txBox="1"/>
            <p:nvPr>
              <p:custDataLst>
                <p:tags r:id="rId12"/>
              </p:custDataLst>
            </p:nvPr>
          </p:nvSpPr>
          <p:spPr>
            <a:xfrm>
              <a:off x="1447800" y="4000500"/>
              <a:ext cx="7239000" cy="609600"/>
            </a:xfrm>
            <a:prstGeom prst="rect">
              <a:avLst/>
            </a:prstGeom>
            <a:noFill/>
          </p:spPr>
          <p:txBody>
            <a:bodyPr vert="horz" rtlCol="0" anchor="ctr" anchorCtr="0">
              <a:noAutofit/>
            </a:bodyPr>
            <a:lstStyle/>
            <a:p>
              <a:r>
                <a:rPr lang="en-US" sz="2400" dirty="0" smtClean="0"/>
                <a:t>Encyclopedia</a:t>
              </a:r>
              <a:endParaRPr lang="en-US" sz="2400" dirty="0"/>
            </a:p>
          </p:txBody>
        </p:sp>
        <p:pic>
          <p:nvPicPr>
            <p:cNvPr id="10" name="Picture 9"/>
            <p:cNvPicPr>
              <a:picLocks/>
            </p:cNvPicPr>
            <p:nvPr>
              <p:custDataLst>
                <p:tags r:id="rId13"/>
              </p:custDataLst>
            </p:nvPr>
          </p:nvPicPr>
          <p:blipFill>
            <a:blip r:embed="rId21" cstate="print">
              <a:extLst>
                <a:ext uri="{28A0092B-C50C-407E-A947-70E740481C1C}">
                  <a14:useLocalDpi xmlns:a14="http://schemas.microsoft.com/office/drawing/2010/main" val="0"/>
                </a:ext>
              </a:extLst>
            </a:blip>
            <a:stretch>
              <a:fillRect/>
            </a:stretch>
          </p:blipFill>
          <p:spPr>
            <a:xfrm>
              <a:off x="609600" y="3987800"/>
              <a:ext cx="685800" cy="685800"/>
            </a:xfrm>
            <a:prstGeom prst="rect">
              <a:avLst/>
            </a:prstGeom>
          </p:spPr>
        </p:pic>
      </p:grpSp>
      <p:grpSp>
        <p:nvGrpSpPr>
          <p:cNvPr id="14" name="Group 13"/>
          <p:cNvGrpSpPr/>
          <p:nvPr>
            <p:custDataLst>
              <p:tags r:id="rId6"/>
            </p:custDataLst>
          </p:nvPr>
        </p:nvGrpSpPr>
        <p:grpSpPr>
          <a:xfrm>
            <a:off x="609600" y="4902200"/>
            <a:ext cx="8077200" cy="685800"/>
            <a:chOff x="609600" y="4902200"/>
            <a:chExt cx="8077200" cy="685800"/>
          </a:xfrm>
        </p:grpSpPr>
        <p:sp>
          <p:nvSpPr>
            <p:cNvPr id="12" name="TextBox 11"/>
            <p:cNvSpPr txBox="1"/>
            <p:nvPr>
              <p:custDataLst>
                <p:tags r:id="rId10"/>
              </p:custDataLst>
            </p:nvPr>
          </p:nvSpPr>
          <p:spPr>
            <a:xfrm>
              <a:off x="1447800" y="4914900"/>
              <a:ext cx="7239000" cy="609600"/>
            </a:xfrm>
            <a:prstGeom prst="rect">
              <a:avLst/>
            </a:prstGeom>
            <a:noFill/>
          </p:spPr>
          <p:txBody>
            <a:bodyPr vert="horz" rtlCol="0" anchor="ctr" anchorCtr="0">
              <a:noAutofit/>
            </a:bodyPr>
            <a:lstStyle/>
            <a:p>
              <a:r>
                <a:rPr lang="en-US" sz="2400" dirty="0" smtClean="0"/>
                <a:t>Atlas</a:t>
              </a:r>
              <a:endParaRPr lang="en-US" sz="2400" dirty="0"/>
            </a:p>
          </p:txBody>
        </p:sp>
        <p:pic>
          <p:nvPicPr>
            <p:cNvPr id="13" name="Picture 12"/>
            <p:cNvPicPr>
              <a:picLocks/>
            </p:cNvPicPr>
            <p:nvPr>
              <p:custDataLst>
                <p:tags r:id="rId11"/>
              </p:custDataLst>
            </p:nvPr>
          </p:nvPicPr>
          <p:blipFill>
            <a:blip r:embed="rId22" cstate="print">
              <a:extLst>
                <a:ext uri="{28A0092B-C50C-407E-A947-70E740481C1C}">
                  <a14:useLocalDpi xmlns:a14="http://schemas.microsoft.com/office/drawing/2010/main" val="0"/>
                </a:ext>
              </a:extLst>
            </a:blip>
            <a:stretch>
              <a:fillRect/>
            </a:stretch>
          </p:blipFill>
          <p:spPr>
            <a:xfrm>
              <a:off x="609600" y="4902200"/>
              <a:ext cx="685800" cy="685800"/>
            </a:xfrm>
            <a:prstGeom prst="rect">
              <a:avLst/>
            </a:prstGeom>
          </p:spPr>
        </p:pic>
      </p:grpSp>
      <p:grpSp>
        <p:nvGrpSpPr>
          <p:cNvPr id="17" name="Group 16"/>
          <p:cNvGrpSpPr/>
          <p:nvPr>
            <p:custDataLst>
              <p:tags r:id="rId7"/>
            </p:custDataLst>
          </p:nvPr>
        </p:nvGrpSpPr>
        <p:grpSpPr>
          <a:xfrm>
            <a:off x="609600" y="5816600"/>
            <a:ext cx="8077200" cy="685800"/>
            <a:chOff x="609600" y="5816600"/>
            <a:chExt cx="8077200" cy="685800"/>
          </a:xfrm>
        </p:grpSpPr>
        <p:sp>
          <p:nvSpPr>
            <p:cNvPr id="15" name="TextBox 14"/>
            <p:cNvSpPr txBox="1"/>
            <p:nvPr>
              <p:custDataLst>
                <p:tags r:id="rId8"/>
              </p:custDataLst>
            </p:nvPr>
          </p:nvSpPr>
          <p:spPr>
            <a:xfrm>
              <a:off x="1447800" y="5829300"/>
              <a:ext cx="7239000" cy="609600"/>
            </a:xfrm>
            <a:prstGeom prst="rect">
              <a:avLst/>
            </a:prstGeom>
            <a:noFill/>
          </p:spPr>
          <p:txBody>
            <a:bodyPr vert="horz" rtlCol="0" anchor="ctr" anchorCtr="0">
              <a:noAutofit/>
            </a:bodyPr>
            <a:lstStyle/>
            <a:p>
              <a:r>
                <a:rPr lang="en-US" sz="2400" dirty="0" smtClean="0"/>
                <a:t>Thesaurus</a:t>
              </a:r>
              <a:endParaRPr lang="en-US" sz="2400" dirty="0"/>
            </a:p>
          </p:txBody>
        </p:sp>
        <p:pic>
          <p:nvPicPr>
            <p:cNvPr id="16" name="Picture 15"/>
            <p:cNvPicPr>
              <a:picLocks/>
            </p:cNvPicPr>
            <p:nvPr>
              <p:custDataLst>
                <p:tags r:id="rId9"/>
              </p:custDataLst>
            </p:nvPr>
          </p:nvPicPr>
          <p:blipFill>
            <a:blip r:embed="rId23" cstate="print">
              <a:extLst>
                <a:ext uri="{28A0092B-C50C-407E-A947-70E740481C1C}">
                  <a14:useLocalDpi xmlns:a14="http://schemas.microsoft.com/office/drawing/2010/main" val="0"/>
                </a:ext>
              </a:extLst>
            </a:blip>
            <a:stretch>
              <a:fillRect/>
            </a:stretch>
          </p:blipFill>
          <p:spPr>
            <a:xfrm>
              <a:off x="609600" y="5816600"/>
              <a:ext cx="685800" cy="685800"/>
            </a:xfrm>
            <a:prstGeom prst="rect">
              <a:avLst/>
            </a:prstGeom>
          </p:spPr>
        </p:pic>
      </p:grpSp>
    </p:spTree>
    <p:custDataLst>
      <p:tags r:id="rId1"/>
    </p:custDataLst>
    <p:extLst>
      <p:ext uri="{BB962C8B-B14F-4D97-AF65-F5344CB8AC3E}">
        <p14:creationId xmlns:p14="http://schemas.microsoft.com/office/powerpoint/2010/main" val="1304540547"/>
      </p:ext>
    </p:extLst>
  </p:cSld>
  <p:clrMapOvr>
    <a:masterClrMapping/>
  </p:clrMapOvr>
  <p:transition xmlns:p14="http://schemas.microsoft.com/office/powerpoint/2010/main">
    <p:wipe dir="d"/>
  </p:transition>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noChangeArrowheads="1"/>
          </p:cNvPicPr>
          <p:nvPr/>
        </p:nvPicPr>
        <p:blipFill>
          <a:blip r:embed="rId2" cstate="print"/>
          <a:srcRect/>
          <a:stretch>
            <a:fillRect/>
          </a:stretch>
        </p:blipFill>
        <p:spPr bwMode="auto">
          <a:xfrm>
            <a:off x="0" y="990600"/>
            <a:ext cx="9144000" cy="5867400"/>
          </a:xfrm>
          <a:prstGeom prst="rect">
            <a:avLst/>
          </a:prstGeom>
          <a:noFill/>
          <a:ln w="9525">
            <a:noFill/>
            <a:miter lim="800000"/>
            <a:headEnd/>
            <a:tailEnd/>
          </a:ln>
        </p:spPr>
      </p:pic>
    </p:spTree>
    <p:extLst>
      <p:ext uri="{BB962C8B-B14F-4D97-AF65-F5344CB8AC3E}">
        <p14:creationId xmlns:p14="http://schemas.microsoft.com/office/powerpoint/2010/main" val="3027291048"/>
      </p:ext>
    </p:extLst>
  </p:cSld>
  <p:clrMapOvr>
    <a:masterClrMapping/>
  </p:clrMapOvr>
  <p:transition xmlns:p14="http://schemas.microsoft.com/office/powerpoint/2010/main">
    <p:wipe dir="d"/>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000" dirty="0" smtClean="0">
                <a:solidFill>
                  <a:srgbClr val="FF0000"/>
                </a:solidFill>
              </a:rPr>
              <a:t>Learning Goal</a:t>
            </a:r>
            <a:endParaRPr lang="en-US" sz="5000" dirty="0">
              <a:solidFill>
                <a:srgbClr val="FF0000"/>
              </a:solidFill>
            </a:endParaRPr>
          </a:p>
        </p:txBody>
      </p:sp>
      <p:sp>
        <p:nvSpPr>
          <p:cNvPr id="3" name="Content Placeholder 2"/>
          <p:cNvSpPr>
            <a:spLocks noGrp="1"/>
          </p:cNvSpPr>
          <p:nvPr>
            <p:ph idx="1"/>
          </p:nvPr>
        </p:nvSpPr>
        <p:spPr/>
        <p:txBody>
          <a:bodyPr/>
          <a:lstStyle/>
          <a:p>
            <a:pPr marL="0" indent="0">
              <a:buNone/>
            </a:pPr>
            <a:r>
              <a:rPr lang="en-US" sz="4400" dirty="0"/>
              <a:t>Students will be able to recognize an assortment of reference </a:t>
            </a:r>
            <a:r>
              <a:rPr lang="en-US" sz="4400" dirty="0" smtClean="0"/>
              <a:t>sources (dictionary, almanac, encyclopedia, atlas, thesaurus).</a:t>
            </a:r>
            <a:endParaRPr lang="en-US" sz="4400" dirty="0"/>
          </a:p>
          <a:p>
            <a:endParaRPr lang="en-US" dirty="0"/>
          </a:p>
        </p:txBody>
      </p:sp>
    </p:spTree>
    <p:extLst>
      <p:ext uri="{BB962C8B-B14F-4D97-AF65-F5344CB8AC3E}">
        <p14:creationId xmlns:p14="http://schemas.microsoft.com/office/powerpoint/2010/main" val="3872493847"/>
      </p:ext>
    </p:extLst>
  </p:cSld>
  <p:clrMapOvr>
    <a:masterClrMapping/>
  </p:clrMapOvr>
  <p:transition xmlns:p14="http://schemas.microsoft.com/office/powerpoint/2010/main">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000" dirty="0" smtClean="0">
                <a:solidFill>
                  <a:srgbClr val="FF0000"/>
                </a:solidFill>
              </a:rPr>
              <a:t>Essential Question</a:t>
            </a:r>
            <a:endParaRPr lang="en-US" sz="5000" dirty="0">
              <a:solidFill>
                <a:srgbClr val="FF0000"/>
              </a:solidFill>
            </a:endParaRPr>
          </a:p>
        </p:txBody>
      </p:sp>
      <p:sp>
        <p:nvSpPr>
          <p:cNvPr id="3" name="Content Placeholder 2"/>
          <p:cNvSpPr>
            <a:spLocks noGrp="1"/>
          </p:cNvSpPr>
          <p:nvPr>
            <p:ph idx="1"/>
          </p:nvPr>
        </p:nvSpPr>
        <p:spPr/>
        <p:txBody>
          <a:bodyPr/>
          <a:lstStyle/>
          <a:p>
            <a:pPr marL="0" indent="0">
              <a:buNone/>
            </a:pPr>
            <a:r>
              <a:rPr lang="en-US" sz="4400" dirty="0" smtClean="0"/>
              <a:t>What are reference sources?</a:t>
            </a:r>
            <a:endParaRPr lang="en-US" dirty="0"/>
          </a:p>
        </p:txBody>
      </p:sp>
    </p:spTree>
    <p:extLst>
      <p:ext uri="{BB962C8B-B14F-4D97-AF65-F5344CB8AC3E}">
        <p14:creationId xmlns:p14="http://schemas.microsoft.com/office/powerpoint/2010/main" val="2185462630"/>
      </p:ext>
    </p:extLst>
  </p:cSld>
  <p:clrMapOvr>
    <a:masterClrMapping/>
  </p:clrMapOvr>
  <p:transition xmlns:p14="http://schemas.microsoft.com/office/powerpoint/2010/main">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000" dirty="0" smtClean="0">
                <a:solidFill>
                  <a:srgbClr val="FF0000"/>
                </a:solidFill>
              </a:rPr>
              <a:t>Objective</a:t>
            </a:r>
            <a:endParaRPr lang="en-US" sz="5000" dirty="0">
              <a:solidFill>
                <a:srgbClr val="FF0000"/>
              </a:solidFill>
            </a:endParaRPr>
          </a:p>
        </p:txBody>
      </p:sp>
      <p:sp>
        <p:nvSpPr>
          <p:cNvPr id="3" name="Content Placeholder 2"/>
          <p:cNvSpPr>
            <a:spLocks noGrp="1"/>
          </p:cNvSpPr>
          <p:nvPr>
            <p:ph idx="1"/>
          </p:nvPr>
        </p:nvSpPr>
        <p:spPr/>
        <p:txBody>
          <a:bodyPr/>
          <a:lstStyle/>
          <a:p>
            <a:pPr marL="0" indent="0">
              <a:buNone/>
            </a:pPr>
            <a:r>
              <a:rPr lang="en-US" sz="4400" dirty="0"/>
              <a:t>D</a:t>
            </a:r>
            <a:r>
              <a:rPr lang="en-US" sz="4400" dirty="0" smtClean="0"/>
              <a:t>etermine the best reference source to use for information.</a:t>
            </a:r>
            <a:endParaRPr lang="en-US" sz="4400" dirty="0"/>
          </a:p>
          <a:p>
            <a:endParaRPr lang="en-US" dirty="0"/>
          </a:p>
        </p:txBody>
      </p:sp>
    </p:spTree>
    <p:extLst>
      <p:ext uri="{BB962C8B-B14F-4D97-AF65-F5344CB8AC3E}">
        <p14:creationId xmlns:p14="http://schemas.microsoft.com/office/powerpoint/2010/main" val="2330801173"/>
      </p:ext>
    </p:extLst>
  </p:cSld>
  <p:clrMapOvr>
    <a:masterClrMapping/>
  </p:clrMapOvr>
  <p:transition xmlns:p14="http://schemas.microsoft.com/office/powerpoint/2010/main">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5" descr="https://encrypted-tbn1.gstatic.com/images?q=tbn:ANd9GcSyLojtV3RexZAdfT6AAv-R4rcIDYI6iKSTy2_pgdfF3IC79pFQpw"/>
          <p:cNvPicPr>
            <a:picLocks noChangeAspect="1" noChangeArrowheads="1"/>
          </p:cNvPicPr>
          <p:nvPr/>
        </p:nvPicPr>
        <p:blipFill>
          <a:blip r:embed="rId2" cstate="print"/>
          <a:srcRect/>
          <a:stretch>
            <a:fillRect/>
          </a:stretch>
        </p:blipFill>
        <p:spPr bwMode="auto">
          <a:xfrm>
            <a:off x="914400" y="330958"/>
            <a:ext cx="2438400" cy="2428875"/>
          </a:xfrm>
          <a:prstGeom prst="rect">
            <a:avLst/>
          </a:prstGeom>
          <a:noFill/>
        </p:spPr>
      </p:pic>
      <p:sp>
        <p:nvSpPr>
          <p:cNvPr id="2" name="Title 1"/>
          <p:cNvSpPr>
            <a:spLocks noGrp="1"/>
          </p:cNvSpPr>
          <p:nvPr>
            <p:ph type="title"/>
          </p:nvPr>
        </p:nvSpPr>
        <p:spPr>
          <a:xfrm>
            <a:off x="533400" y="2743200"/>
            <a:ext cx="8077200" cy="2590800"/>
          </a:xfrm>
        </p:spPr>
        <p:txBody>
          <a:bodyPr>
            <a:noAutofit/>
          </a:bodyPr>
          <a:lstStyle/>
          <a:p>
            <a:pPr algn="l"/>
            <a:r>
              <a:rPr lang="en-US" sz="2400" dirty="0" smtClean="0"/>
              <a:t>A dictionary is a book that gives pronunciations and definitions of words. The words are arranged alphabetically. The guide words at the top of each page show the first and last words on  that page, so they will help you know if the word you want is on that page. The entry may also show synonyms and other forms of the word.</a:t>
            </a:r>
            <a:endParaRPr lang="en-US" sz="2400" dirty="0"/>
          </a:p>
        </p:txBody>
      </p:sp>
      <p:sp>
        <p:nvSpPr>
          <p:cNvPr id="7" name="Rectangle 6"/>
          <p:cNvSpPr/>
          <p:nvPr/>
        </p:nvSpPr>
        <p:spPr>
          <a:xfrm>
            <a:off x="4267200" y="1066800"/>
            <a:ext cx="2971800" cy="861774"/>
          </a:xfrm>
          <a:prstGeom prst="rect">
            <a:avLst/>
          </a:prstGeom>
        </p:spPr>
        <p:txBody>
          <a:bodyPr wrap="square">
            <a:spAutoFit/>
          </a:bodyPr>
          <a:lstStyle/>
          <a:p>
            <a:pPr algn="ctr"/>
            <a:r>
              <a:rPr lang="en-US" sz="5000" dirty="0" smtClean="0">
                <a:solidFill>
                  <a:srgbClr val="FF0000"/>
                </a:solidFill>
              </a:rPr>
              <a:t>Dictionary</a:t>
            </a:r>
            <a:endParaRPr lang="en-US" sz="5000" dirty="0">
              <a:solidFill>
                <a:srgbClr val="FF0000"/>
              </a:solidFill>
            </a:endParaRPr>
          </a:p>
        </p:txBody>
      </p:sp>
    </p:spTree>
    <p:extLst>
      <p:ext uri="{BB962C8B-B14F-4D97-AF65-F5344CB8AC3E}">
        <p14:creationId xmlns:p14="http://schemas.microsoft.com/office/powerpoint/2010/main" val="3747242063"/>
      </p:ext>
    </p:extLst>
  </p:cSld>
  <p:clrMapOvr>
    <a:masterClrMapping/>
  </p:clrMapOvr>
  <p:transition xmlns:p14="http://schemas.microsoft.com/office/powerpoint/2010/main">
    <p:wipe dir="d"/>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2" cstate="print"/>
          <a:srcRect/>
          <a:stretch>
            <a:fillRect/>
          </a:stretch>
        </p:blipFill>
        <p:spPr bwMode="auto">
          <a:xfrm>
            <a:off x="914400" y="245660"/>
            <a:ext cx="2438400" cy="2438400"/>
          </a:xfrm>
          <a:prstGeom prst="rect">
            <a:avLst/>
          </a:prstGeom>
          <a:noFill/>
          <a:ln w="9525">
            <a:noFill/>
            <a:miter lim="800000"/>
            <a:headEnd/>
            <a:tailEnd/>
          </a:ln>
        </p:spPr>
      </p:pic>
      <p:sp>
        <p:nvSpPr>
          <p:cNvPr id="2" name="Title 1"/>
          <p:cNvSpPr>
            <a:spLocks noGrp="1"/>
          </p:cNvSpPr>
          <p:nvPr>
            <p:ph type="title"/>
          </p:nvPr>
        </p:nvSpPr>
        <p:spPr>
          <a:xfrm>
            <a:off x="533400" y="2819400"/>
            <a:ext cx="8077200" cy="2590800"/>
          </a:xfrm>
        </p:spPr>
        <p:txBody>
          <a:bodyPr>
            <a:noAutofit/>
          </a:bodyPr>
          <a:lstStyle/>
          <a:p>
            <a:pPr algn="l"/>
            <a:r>
              <a:rPr lang="en-US" sz="2400" dirty="0" smtClean="0"/>
              <a:t>An almanac is published annually and has facts on many topics. Since the almanac is published every year the information is current. Almanacs contain important dates, weather, top news stories of the year, statistics on sports, facts about famous persons, world population figures, holidays, and other</a:t>
            </a:r>
            <a:br>
              <a:rPr lang="en-US" sz="2400" dirty="0" smtClean="0"/>
            </a:br>
            <a:r>
              <a:rPr lang="en-US" sz="2400" dirty="0" smtClean="0"/>
              <a:t>miscellaneous topics.</a:t>
            </a:r>
            <a:endParaRPr lang="en-US" sz="2400" dirty="0"/>
          </a:p>
        </p:txBody>
      </p:sp>
      <p:sp>
        <p:nvSpPr>
          <p:cNvPr id="7" name="Rectangle 6"/>
          <p:cNvSpPr/>
          <p:nvPr/>
        </p:nvSpPr>
        <p:spPr>
          <a:xfrm>
            <a:off x="4572000" y="1066800"/>
            <a:ext cx="2743200" cy="861774"/>
          </a:xfrm>
          <a:prstGeom prst="rect">
            <a:avLst/>
          </a:prstGeom>
        </p:spPr>
        <p:txBody>
          <a:bodyPr wrap="square">
            <a:spAutoFit/>
          </a:bodyPr>
          <a:lstStyle/>
          <a:p>
            <a:pPr algn="ctr"/>
            <a:r>
              <a:rPr lang="en-US" sz="5000" dirty="0" smtClean="0">
                <a:solidFill>
                  <a:srgbClr val="FF0000"/>
                </a:solidFill>
              </a:rPr>
              <a:t>Almanac</a:t>
            </a:r>
            <a:endParaRPr lang="en-US" sz="5000" dirty="0">
              <a:solidFill>
                <a:srgbClr val="FF0000"/>
              </a:solidFill>
            </a:endParaRPr>
          </a:p>
        </p:txBody>
      </p:sp>
    </p:spTree>
    <p:extLst>
      <p:ext uri="{BB962C8B-B14F-4D97-AF65-F5344CB8AC3E}">
        <p14:creationId xmlns:p14="http://schemas.microsoft.com/office/powerpoint/2010/main" val="276233783"/>
      </p:ext>
    </p:extLst>
  </p:cSld>
  <p:clrMapOvr>
    <a:masterClrMapping/>
  </p:clrMapOvr>
  <p:transition xmlns:p14="http://schemas.microsoft.com/office/powerpoint/2010/main">
    <p:wipe dir="d"/>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p:cNvPicPr>
            <a:picLocks noChangeAspect="1" noChangeArrowheads="1"/>
          </p:cNvPicPr>
          <p:nvPr/>
        </p:nvPicPr>
        <p:blipFill>
          <a:blip r:embed="rId2" cstate="print"/>
          <a:srcRect/>
          <a:stretch>
            <a:fillRect/>
          </a:stretch>
        </p:blipFill>
        <p:spPr bwMode="auto">
          <a:xfrm>
            <a:off x="914400" y="308520"/>
            <a:ext cx="2362200" cy="2438400"/>
          </a:xfrm>
          <a:prstGeom prst="rect">
            <a:avLst/>
          </a:prstGeom>
          <a:noFill/>
          <a:ln w="9525">
            <a:noFill/>
            <a:miter lim="800000"/>
            <a:headEnd/>
            <a:tailEnd/>
          </a:ln>
        </p:spPr>
      </p:pic>
      <p:sp>
        <p:nvSpPr>
          <p:cNvPr id="2" name="Title 1"/>
          <p:cNvSpPr>
            <a:spLocks noGrp="1"/>
          </p:cNvSpPr>
          <p:nvPr>
            <p:ph type="title"/>
          </p:nvPr>
        </p:nvSpPr>
        <p:spPr>
          <a:xfrm>
            <a:off x="533400" y="2895600"/>
            <a:ext cx="8077200" cy="3962400"/>
          </a:xfrm>
        </p:spPr>
        <p:txBody>
          <a:bodyPr>
            <a:noAutofit/>
          </a:bodyPr>
          <a:lstStyle/>
          <a:p>
            <a:pPr algn="l"/>
            <a:r>
              <a:rPr lang="en-US" sz="2400" dirty="0" smtClean="0"/>
              <a:t>An Encyclopedia is a set of books which contains short articles about many topics; animals, presidents, countries, people, plants, and so much more. The articles are summaries with basic facts and information. The volumes are arranged in alphabetical order. If you need to find information about porcupines you would look in the P volume. Then you would use the guide words at the top of the pages to find porcupines. Key words help you know which volume contains the article you want to read. When trying to find a person, use the last name- George Washington.</a:t>
            </a:r>
            <a:endParaRPr lang="en-US" sz="2400" dirty="0"/>
          </a:p>
        </p:txBody>
      </p:sp>
      <p:sp>
        <p:nvSpPr>
          <p:cNvPr id="7" name="Rectangle 6"/>
          <p:cNvSpPr/>
          <p:nvPr/>
        </p:nvSpPr>
        <p:spPr>
          <a:xfrm>
            <a:off x="4140300" y="1143000"/>
            <a:ext cx="3590919" cy="861774"/>
          </a:xfrm>
          <a:prstGeom prst="rect">
            <a:avLst/>
          </a:prstGeom>
        </p:spPr>
        <p:txBody>
          <a:bodyPr wrap="none">
            <a:spAutoFit/>
          </a:bodyPr>
          <a:lstStyle/>
          <a:p>
            <a:pPr algn="ctr"/>
            <a:r>
              <a:rPr lang="en-US" sz="5000" dirty="0" smtClean="0">
                <a:solidFill>
                  <a:srgbClr val="FF0000"/>
                </a:solidFill>
              </a:rPr>
              <a:t>Encyclopedia</a:t>
            </a:r>
            <a:endParaRPr lang="en-US" sz="5000" dirty="0">
              <a:solidFill>
                <a:srgbClr val="FF0000"/>
              </a:solidFill>
            </a:endParaRPr>
          </a:p>
        </p:txBody>
      </p:sp>
    </p:spTree>
    <p:extLst>
      <p:ext uri="{BB962C8B-B14F-4D97-AF65-F5344CB8AC3E}">
        <p14:creationId xmlns:p14="http://schemas.microsoft.com/office/powerpoint/2010/main" val="2487333300"/>
      </p:ext>
    </p:extLst>
  </p:cSld>
  <p:clrMapOvr>
    <a:masterClrMapping/>
  </p:clrMapOvr>
  <p:transition xmlns:p14="http://schemas.microsoft.com/office/powerpoint/2010/main">
    <p:wipe dir="d"/>
  </p:transitio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cstate="print"/>
          <a:srcRect/>
          <a:stretch>
            <a:fillRect/>
          </a:stretch>
        </p:blipFill>
        <p:spPr bwMode="auto">
          <a:xfrm>
            <a:off x="914400" y="304800"/>
            <a:ext cx="2438400" cy="2438400"/>
          </a:xfrm>
          <a:prstGeom prst="rect">
            <a:avLst/>
          </a:prstGeom>
          <a:noFill/>
          <a:ln w="9525">
            <a:noFill/>
            <a:miter lim="800000"/>
            <a:headEnd/>
            <a:tailEnd/>
          </a:ln>
        </p:spPr>
      </p:pic>
      <p:sp>
        <p:nvSpPr>
          <p:cNvPr id="2" name="Title 1"/>
          <p:cNvSpPr>
            <a:spLocks noGrp="1"/>
          </p:cNvSpPr>
          <p:nvPr>
            <p:ph type="title"/>
          </p:nvPr>
        </p:nvSpPr>
        <p:spPr>
          <a:xfrm>
            <a:off x="533400" y="2819400"/>
            <a:ext cx="8077200" cy="3505200"/>
          </a:xfrm>
        </p:spPr>
        <p:txBody>
          <a:bodyPr>
            <a:noAutofit/>
          </a:bodyPr>
          <a:lstStyle/>
          <a:p>
            <a:pPr algn="l"/>
            <a:r>
              <a:rPr lang="en-US" sz="2400" dirty="0" smtClean="0"/>
              <a:t>An Atlas is a book of maps, usually of the regions of the world. An atlas might contain both physical and political maps. Physical maps show the physical features of earth; mountains, bodies of water, deserts, plains, etc. Political maps show continents, countries and cities. To find a specific place in an atlas, the index is the best place to start. The index is at the back of the book and is arranged alphabetically. The table of contents, is at the front of the book and is arranged in sequential order. The atlas may also contain a map list.</a:t>
            </a:r>
            <a:endParaRPr lang="en-US" sz="2400" dirty="0"/>
          </a:p>
        </p:txBody>
      </p:sp>
      <p:sp>
        <p:nvSpPr>
          <p:cNvPr id="7" name="Rectangle 6"/>
          <p:cNvSpPr/>
          <p:nvPr/>
        </p:nvSpPr>
        <p:spPr>
          <a:xfrm>
            <a:off x="5029200" y="1066800"/>
            <a:ext cx="1905000" cy="861774"/>
          </a:xfrm>
          <a:prstGeom prst="rect">
            <a:avLst/>
          </a:prstGeom>
        </p:spPr>
        <p:txBody>
          <a:bodyPr wrap="square">
            <a:spAutoFit/>
          </a:bodyPr>
          <a:lstStyle/>
          <a:p>
            <a:pPr algn="ctr"/>
            <a:r>
              <a:rPr lang="en-US" sz="5000" dirty="0" smtClean="0">
                <a:solidFill>
                  <a:srgbClr val="FF0000"/>
                </a:solidFill>
              </a:rPr>
              <a:t>Atlas</a:t>
            </a:r>
            <a:endParaRPr lang="en-US" sz="5000" dirty="0">
              <a:solidFill>
                <a:srgbClr val="FF0000"/>
              </a:solidFill>
            </a:endParaRPr>
          </a:p>
        </p:txBody>
      </p:sp>
    </p:spTree>
    <p:extLst>
      <p:ext uri="{BB962C8B-B14F-4D97-AF65-F5344CB8AC3E}">
        <p14:creationId xmlns:p14="http://schemas.microsoft.com/office/powerpoint/2010/main" val="4114398434"/>
      </p:ext>
    </p:extLst>
  </p:cSld>
  <p:clrMapOvr>
    <a:masterClrMapping/>
  </p:clrMapOvr>
  <p:transition xmlns:p14="http://schemas.microsoft.com/office/powerpoint/2010/main">
    <p:wipe dir="d"/>
  </p:transition>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QUESTION TYPE" val="ABCDE"/>
  <p:tag name="CORRECT ANSWER" val="C"/>
  <p:tag name="QUESTION WEIGHT" val="5"/>
</p:tagLst>
</file>

<file path=ppt/tags/tag10.xml><?xml version="1.0" encoding="utf-8"?>
<p:tagLst xmlns:a="http://schemas.openxmlformats.org/drawingml/2006/main" xmlns:r="http://schemas.openxmlformats.org/officeDocument/2006/relationships" xmlns:p="http://schemas.openxmlformats.org/presentationml/2006/main">
  <p:tag name="ANSWER TEXTBOX" val="D"/>
  <p:tag name="ANSWER TEXT" val="Atlas"/>
</p:tagLst>
</file>

<file path=ppt/tags/tag100.xml><?xml version="1.0" encoding="utf-8"?>
<p:tagLst xmlns:a="http://schemas.openxmlformats.org/drawingml/2006/main" xmlns:r="http://schemas.openxmlformats.org/officeDocument/2006/relationships" xmlns:p="http://schemas.openxmlformats.org/presentationml/2006/main">
  <p:tag name="ANSWER PIC" val="DEFAULT"/>
</p:tagLst>
</file>

<file path=ppt/tags/tag101.xml><?xml version="1.0" encoding="utf-8"?>
<p:tagLst xmlns:a="http://schemas.openxmlformats.org/drawingml/2006/main" xmlns:r="http://schemas.openxmlformats.org/officeDocument/2006/relationships" xmlns:p="http://schemas.openxmlformats.org/presentationml/2006/main">
  <p:tag name="ANSWER TEXTBOX" val="A"/>
  <p:tag name="ANSWER TEXT" val="Dictionary"/>
</p:tagLst>
</file>

<file path=ppt/tags/tag102.xml><?xml version="1.0" encoding="utf-8"?>
<p:tagLst xmlns:a="http://schemas.openxmlformats.org/drawingml/2006/main" xmlns:r="http://schemas.openxmlformats.org/officeDocument/2006/relationships" xmlns:p="http://schemas.openxmlformats.org/presentationml/2006/main">
  <p:tag name="ANSWER PIC" val="DEFAULT"/>
</p:tagLst>
</file>

<file path=ppt/tags/tag103.xml><?xml version="1.0" encoding="utf-8"?>
<p:tagLst xmlns:a="http://schemas.openxmlformats.org/drawingml/2006/main" xmlns:r="http://schemas.openxmlformats.org/officeDocument/2006/relationships" xmlns:p="http://schemas.openxmlformats.org/presentationml/2006/main">
  <p:tag name="QUESTION TYPE" val="ABCDE"/>
  <p:tag name="CORRECT ANSWER" val="A"/>
  <p:tag name="QUESTION WEIGHT" val="5"/>
</p:tagLst>
</file>

<file path=ppt/tags/tag104.xml><?xml version="1.0" encoding="utf-8"?>
<p:tagLst xmlns:a="http://schemas.openxmlformats.org/drawingml/2006/main" xmlns:r="http://schemas.openxmlformats.org/officeDocument/2006/relationships" xmlns:p="http://schemas.openxmlformats.org/presentationml/2006/main">
  <p:tag name="QUESTION TEXTBOX" val="QUESTION TEXTBOX"/>
  <p:tag name="QUESTION TEXT" val="&#10;Which reference would you use to…&#10;Find the meaning of the word sheen?&#10;"/>
</p:tagLst>
</file>

<file path=ppt/tags/tag105.xml><?xml version="1.0" encoding="utf-8"?>
<p:tagLst xmlns:a="http://schemas.openxmlformats.org/drawingml/2006/main" xmlns:r="http://schemas.openxmlformats.org/officeDocument/2006/relationships" xmlns:p="http://schemas.openxmlformats.org/presentationml/2006/main">
  <p:tag name="ANSWER GROUP" val="A"/>
  <p:tag name="CORRECT ANSWER" val="YES"/>
</p:tagLst>
</file>

<file path=ppt/tags/tag106.xml><?xml version="1.0" encoding="utf-8"?>
<p:tagLst xmlns:a="http://schemas.openxmlformats.org/drawingml/2006/main" xmlns:r="http://schemas.openxmlformats.org/officeDocument/2006/relationships" xmlns:p="http://schemas.openxmlformats.org/presentationml/2006/main">
  <p:tag name="ANSWER GROUP" val="B"/>
  <p:tag name="CORRECT ANSWER" val="NO"/>
</p:tagLst>
</file>

<file path=ppt/tags/tag107.xml><?xml version="1.0" encoding="utf-8"?>
<p:tagLst xmlns:a="http://schemas.openxmlformats.org/drawingml/2006/main" xmlns:r="http://schemas.openxmlformats.org/officeDocument/2006/relationships" xmlns:p="http://schemas.openxmlformats.org/presentationml/2006/main">
  <p:tag name="ANSWER GROUP" val="C"/>
  <p:tag name="CORRECT ANSWER" val="NO"/>
</p:tagLst>
</file>

<file path=ppt/tags/tag108.xml><?xml version="1.0" encoding="utf-8"?>
<p:tagLst xmlns:a="http://schemas.openxmlformats.org/drawingml/2006/main" xmlns:r="http://schemas.openxmlformats.org/officeDocument/2006/relationships" xmlns:p="http://schemas.openxmlformats.org/presentationml/2006/main">
  <p:tag name="ANSWER GROUP" val="D"/>
  <p:tag name="CORRECT ANSWER" val="NO"/>
</p:tagLst>
</file>

<file path=ppt/tags/tag109.xml><?xml version="1.0" encoding="utf-8"?>
<p:tagLst xmlns:a="http://schemas.openxmlformats.org/drawingml/2006/main" xmlns:r="http://schemas.openxmlformats.org/officeDocument/2006/relationships" xmlns:p="http://schemas.openxmlformats.org/presentationml/2006/main">
  <p:tag name="ANSWER GROUP" val="E"/>
  <p:tag name="CORRECT ANSWER" val="NO"/>
</p:tagLst>
</file>

<file path=ppt/tags/tag11.xml><?xml version="1.0" encoding="utf-8"?>
<p:tagLst xmlns:a="http://schemas.openxmlformats.org/drawingml/2006/main" xmlns:r="http://schemas.openxmlformats.org/officeDocument/2006/relationships" xmlns:p="http://schemas.openxmlformats.org/presentationml/2006/main">
  <p:tag name="ANSWER PIC" val="DEFAULT"/>
</p:tagLst>
</file>

<file path=ppt/tags/tag110.xml><?xml version="1.0" encoding="utf-8"?>
<p:tagLst xmlns:a="http://schemas.openxmlformats.org/drawingml/2006/main" xmlns:r="http://schemas.openxmlformats.org/officeDocument/2006/relationships" xmlns:p="http://schemas.openxmlformats.org/presentationml/2006/main">
  <p:tag name="ANSWER TEXTBOX" val="E"/>
  <p:tag name="ANSWER TEXT" val="Thesaurus"/>
</p:tagLst>
</file>

<file path=ppt/tags/tag111.xml><?xml version="1.0" encoding="utf-8"?>
<p:tagLst xmlns:a="http://schemas.openxmlformats.org/drawingml/2006/main" xmlns:r="http://schemas.openxmlformats.org/officeDocument/2006/relationships" xmlns:p="http://schemas.openxmlformats.org/presentationml/2006/main">
  <p:tag name="ANSWER PIC" val="DEFAULT"/>
</p:tagLst>
</file>

<file path=ppt/tags/tag112.xml><?xml version="1.0" encoding="utf-8"?>
<p:tagLst xmlns:a="http://schemas.openxmlformats.org/drawingml/2006/main" xmlns:r="http://schemas.openxmlformats.org/officeDocument/2006/relationships" xmlns:p="http://schemas.openxmlformats.org/presentationml/2006/main">
  <p:tag name="ANSWER TEXTBOX" val="D"/>
  <p:tag name="ANSWER TEXT" val="Atlas"/>
</p:tagLst>
</file>

<file path=ppt/tags/tag113.xml><?xml version="1.0" encoding="utf-8"?>
<p:tagLst xmlns:a="http://schemas.openxmlformats.org/drawingml/2006/main" xmlns:r="http://schemas.openxmlformats.org/officeDocument/2006/relationships" xmlns:p="http://schemas.openxmlformats.org/presentationml/2006/main">
  <p:tag name="ANSWER PIC" val="DEFAULT"/>
</p:tagLst>
</file>

<file path=ppt/tags/tag114.xml><?xml version="1.0" encoding="utf-8"?>
<p:tagLst xmlns:a="http://schemas.openxmlformats.org/drawingml/2006/main" xmlns:r="http://schemas.openxmlformats.org/officeDocument/2006/relationships" xmlns:p="http://schemas.openxmlformats.org/presentationml/2006/main">
  <p:tag name="ANSWER TEXTBOX" val="C"/>
  <p:tag name="ANSWER TEXT" val="Encyclopedia"/>
</p:tagLst>
</file>

<file path=ppt/tags/tag115.xml><?xml version="1.0" encoding="utf-8"?>
<p:tagLst xmlns:a="http://schemas.openxmlformats.org/drawingml/2006/main" xmlns:r="http://schemas.openxmlformats.org/officeDocument/2006/relationships" xmlns:p="http://schemas.openxmlformats.org/presentationml/2006/main">
  <p:tag name="ANSWER PIC" val="DEFAULT"/>
</p:tagLst>
</file>

<file path=ppt/tags/tag116.xml><?xml version="1.0" encoding="utf-8"?>
<p:tagLst xmlns:a="http://schemas.openxmlformats.org/drawingml/2006/main" xmlns:r="http://schemas.openxmlformats.org/officeDocument/2006/relationships" xmlns:p="http://schemas.openxmlformats.org/presentationml/2006/main">
  <p:tag name="ANSWER TEXTBOX" val="B"/>
  <p:tag name="ANSWER TEXT" val="Almanac"/>
</p:tagLst>
</file>

<file path=ppt/tags/tag117.xml><?xml version="1.0" encoding="utf-8"?>
<p:tagLst xmlns:a="http://schemas.openxmlformats.org/drawingml/2006/main" xmlns:r="http://schemas.openxmlformats.org/officeDocument/2006/relationships" xmlns:p="http://schemas.openxmlformats.org/presentationml/2006/main">
  <p:tag name="ANSWER PIC" val="DEFAULT"/>
</p:tagLst>
</file>

<file path=ppt/tags/tag118.xml><?xml version="1.0" encoding="utf-8"?>
<p:tagLst xmlns:a="http://schemas.openxmlformats.org/drawingml/2006/main" xmlns:r="http://schemas.openxmlformats.org/officeDocument/2006/relationships" xmlns:p="http://schemas.openxmlformats.org/presentationml/2006/main">
  <p:tag name="ANSWER TEXTBOX" val="A"/>
  <p:tag name="ANSWER TEXT" val="Dictionary"/>
</p:tagLst>
</file>

<file path=ppt/tags/tag119.xml><?xml version="1.0" encoding="utf-8"?>
<p:tagLst xmlns:a="http://schemas.openxmlformats.org/drawingml/2006/main" xmlns:r="http://schemas.openxmlformats.org/officeDocument/2006/relationships" xmlns:p="http://schemas.openxmlformats.org/presentationml/2006/main">
  <p:tag name="ANSWER PIC" val="DEFAULT"/>
</p:tagLst>
</file>

<file path=ppt/tags/tag12.xml><?xml version="1.0" encoding="utf-8"?>
<p:tagLst xmlns:a="http://schemas.openxmlformats.org/drawingml/2006/main" xmlns:r="http://schemas.openxmlformats.org/officeDocument/2006/relationships" xmlns:p="http://schemas.openxmlformats.org/presentationml/2006/main">
  <p:tag name="ANSWER TEXTBOX" val="C"/>
  <p:tag name="ANSWER TEXT" val="Encyclopedia"/>
</p:tagLst>
</file>

<file path=ppt/tags/tag120.xml><?xml version="1.0" encoding="utf-8"?>
<p:tagLst xmlns:a="http://schemas.openxmlformats.org/drawingml/2006/main" xmlns:r="http://schemas.openxmlformats.org/officeDocument/2006/relationships" xmlns:p="http://schemas.openxmlformats.org/presentationml/2006/main">
  <p:tag name="QUESTION TYPE" val="ABCDE"/>
  <p:tag name="CORRECT ANSWER" val="C"/>
  <p:tag name="QUESTION WEIGHT" val="5"/>
</p:tagLst>
</file>

<file path=ppt/tags/tag121.xml><?xml version="1.0" encoding="utf-8"?>
<p:tagLst xmlns:a="http://schemas.openxmlformats.org/drawingml/2006/main" xmlns:r="http://schemas.openxmlformats.org/officeDocument/2006/relationships" xmlns:p="http://schemas.openxmlformats.org/presentationml/2006/main">
  <p:tag name="QUESTION TEXTBOX" val="QUESTION TEXTBOX"/>
  <p:tag name="QUESTION TEXT" val="&#10;Which reference would you use to…&#10;Learn more about seaweed?&#10;"/>
</p:tagLst>
</file>

<file path=ppt/tags/tag122.xml><?xml version="1.0" encoding="utf-8"?>
<p:tagLst xmlns:a="http://schemas.openxmlformats.org/drawingml/2006/main" xmlns:r="http://schemas.openxmlformats.org/officeDocument/2006/relationships" xmlns:p="http://schemas.openxmlformats.org/presentationml/2006/main">
  <p:tag name="ANSWER GROUP" val="A"/>
  <p:tag name="CORRECT ANSWER" val="NO"/>
</p:tagLst>
</file>

<file path=ppt/tags/tag123.xml><?xml version="1.0" encoding="utf-8"?>
<p:tagLst xmlns:a="http://schemas.openxmlformats.org/drawingml/2006/main" xmlns:r="http://schemas.openxmlformats.org/officeDocument/2006/relationships" xmlns:p="http://schemas.openxmlformats.org/presentationml/2006/main">
  <p:tag name="ANSWER GROUP" val="B"/>
  <p:tag name="CORRECT ANSWER" val="NO"/>
</p:tagLst>
</file>

<file path=ppt/tags/tag124.xml><?xml version="1.0" encoding="utf-8"?>
<p:tagLst xmlns:a="http://schemas.openxmlformats.org/drawingml/2006/main" xmlns:r="http://schemas.openxmlformats.org/officeDocument/2006/relationships" xmlns:p="http://schemas.openxmlformats.org/presentationml/2006/main">
  <p:tag name="ANSWER GROUP" val="C"/>
  <p:tag name="CORRECT ANSWER" val="YES"/>
</p:tagLst>
</file>

<file path=ppt/tags/tag125.xml><?xml version="1.0" encoding="utf-8"?>
<p:tagLst xmlns:a="http://schemas.openxmlformats.org/drawingml/2006/main" xmlns:r="http://schemas.openxmlformats.org/officeDocument/2006/relationships" xmlns:p="http://schemas.openxmlformats.org/presentationml/2006/main">
  <p:tag name="ANSWER GROUP" val="D"/>
  <p:tag name="CORRECT ANSWER" val="NO"/>
</p:tagLst>
</file>

<file path=ppt/tags/tag126.xml><?xml version="1.0" encoding="utf-8"?>
<p:tagLst xmlns:a="http://schemas.openxmlformats.org/drawingml/2006/main" xmlns:r="http://schemas.openxmlformats.org/officeDocument/2006/relationships" xmlns:p="http://schemas.openxmlformats.org/presentationml/2006/main">
  <p:tag name="ANSWER GROUP" val="E"/>
  <p:tag name="CORRECT ANSWER" val="NO"/>
</p:tagLst>
</file>

<file path=ppt/tags/tag127.xml><?xml version="1.0" encoding="utf-8"?>
<p:tagLst xmlns:a="http://schemas.openxmlformats.org/drawingml/2006/main" xmlns:r="http://schemas.openxmlformats.org/officeDocument/2006/relationships" xmlns:p="http://schemas.openxmlformats.org/presentationml/2006/main">
  <p:tag name="ANSWER TEXTBOX" val="E"/>
  <p:tag name="ANSWER TEXT" val="Thesaurus"/>
</p:tagLst>
</file>

<file path=ppt/tags/tag128.xml><?xml version="1.0" encoding="utf-8"?>
<p:tagLst xmlns:a="http://schemas.openxmlformats.org/drawingml/2006/main" xmlns:r="http://schemas.openxmlformats.org/officeDocument/2006/relationships" xmlns:p="http://schemas.openxmlformats.org/presentationml/2006/main">
  <p:tag name="ANSWER PIC" val="DEFAULT"/>
</p:tagLst>
</file>

<file path=ppt/tags/tag129.xml><?xml version="1.0" encoding="utf-8"?>
<p:tagLst xmlns:a="http://schemas.openxmlformats.org/drawingml/2006/main" xmlns:r="http://schemas.openxmlformats.org/officeDocument/2006/relationships" xmlns:p="http://schemas.openxmlformats.org/presentationml/2006/main">
  <p:tag name="ANSWER TEXTBOX" val="D"/>
  <p:tag name="ANSWER TEXT" val="Atlas"/>
</p:tagLst>
</file>

<file path=ppt/tags/tag13.xml><?xml version="1.0" encoding="utf-8"?>
<p:tagLst xmlns:a="http://schemas.openxmlformats.org/drawingml/2006/main" xmlns:r="http://schemas.openxmlformats.org/officeDocument/2006/relationships" xmlns:p="http://schemas.openxmlformats.org/presentationml/2006/main">
  <p:tag name="ANSWER PIC" val="DEFAULT"/>
</p:tagLst>
</file>

<file path=ppt/tags/tag130.xml><?xml version="1.0" encoding="utf-8"?>
<p:tagLst xmlns:a="http://schemas.openxmlformats.org/drawingml/2006/main" xmlns:r="http://schemas.openxmlformats.org/officeDocument/2006/relationships" xmlns:p="http://schemas.openxmlformats.org/presentationml/2006/main">
  <p:tag name="ANSWER PIC" val="DEFAULT"/>
</p:tagLst>
</file>

<file path=ppt/tags/tag131.xml><?xml version="1.0" encoding="utf-8"?>
<p:tagLst xmlns:a="http://schemas.openxmlformats.org/drawingml/2006/main" xmlns:r="http://schemas.openxmlformats.org/officeDocument/2006/relationships" xmlns:p="http://schemas.openxmlformats.org/presentationml/2006/main">
  <p:tag name="ANSWER TEXTBOX" val="C"/>
  <p:tag name="ANSWER TEXT" val="Encyclopedia"/>
</p:tagLst>
</file>

<file path=ppt/tags/tag132.xml><?xml version="1.0" encoding="utf-8"?>
<p:tagLst xmlns:a="http://schemas.openxmlformats.org/drawingml/2006/main" xmlns:r="http://schemas.openxmlformats.org/officeDocument/2006/relationships" xmlns:p="http://schemas.openxmlformats.org/presentationml/2006/main">
  <p:tag name="ANSWER PIC" val="DEFAULT"/>
</p:tagLst>
</file>

<file path=ppt/tags/tag133.xml><?xml version="1.0" encoding="utf-8"?>
<p:tagLst xmlns:a="http://schemas.openxmlformats.org/drawingml/2006/main" xmlns:r="http://schemas.openxmlformats.org/officeDocument/2006/relationships" xmlns:p="http://schemas.openxmlformats.org/presentationml/2006/main">
  <p:tag name="ANSWER TEXTBOX" val="B"/>
  <p:tag name="ANSWER TEXT" val="Almanac"/>
</p:tagLst>
</file>

<file path=ppt/tags/tag134.xml><?xml version="1.0" encoding="utf-8"?>
<p:tagLst xmlns:a="http://schemas.openxmlformats.org/drawingml/2006/main" xmlns:r="http://schemas.openxmlformats.org/officeDocument/2006/relationships" xmlns:p="http://schemas.openxmlformats.org/presentationml/2006/main">
  <p:tag name="ANSWER PIC" val="DEFAULT"/>
</p:tagLst>
</file>

<file path=ppt/tags/tag135.xml><?xml version="1.0" encoding="utf-8"?>
<p:tagLst xmlns:a="http://schemas.openxmlformats.org/drawingml/2006/main" xmlns:r="http://schemas.openxmlformats.org/officeDocument/2006/relationships" xmlns:p="http://schemas.openxmlformats.org/presentationml/2006/main">
  <p:tag name="ANSWER TEXTBOX" val="A"/>
  <p:tag name="ANSWER TEXT" val="Dictionary"/>
</p:tagLst>
</file>

<file path=ppt/tags/tag136.xml><?xml version="1.0" encoding="utf-8"?>
<p:tagLst xmlns:a="http://schemas.openxmlformats.org/drawingml/2006/main" xmlns:r="http://schemas.openxmlformats.org/officeDocument/2006/relationships" xmlns:p="http://schemas.openxmlformats.org/presentationml/2006/main">
  <p:tag name="ANSWER PIC" val="DEFAULT"/>
</p:tagLst>
</file>

<file path=ppt/tags/tag137.xml><?xml version="1.0" encoding="utf-8"?>
<p:tagLst xmlns:a="http://schemas.openxmlformats.org/drawingml/2006/main" xmlns:r="http://schemas.openxmlformats.org/officeDocument/2006/relationships" xmlns:p="http://schemas.openxmlformats.org/presentationml/2006/main">
  <p:tag name="QUESTION TYPE" val="ABCDE"/>
  <p:tag name="CORRECT ANSWER" val="A"/>
  <p:tag name="QUESTION WEIGHT" val="5"/>
</p:tagLst>
</file>

<file path=ppt/tags/tag138.xml><?xml version="1.0" encoding="utf-8"?>
<p:tagLst xmlns:a="http://schemas.openxmlformats.org/drawingml/2006/main" xmlns:r="http://schemas.openxmlformats.org/officeDocument/2006/relationships" xmlns:p="http://schemas.openxmlformats.org/presentationml/2006/main">
  <p:tag name="QUESTION TEXTBOX" val="QUESTION TEXTBOX"/>
  <p:tag name="QUESTION TEXT" val="&#10;Which reference would you use to…&#10;Find out how to pronounce the word oxygen?&#10;"/>
</p:tagLst>
</file>

<file path=ppt/tags/tag139.xml><?xml version="1.0" encoding="utf-8"?>
<p:tagLst xmlns:a="http://schemas.openxmlformats.org/drawingml/2006/main" xmlns:r="http://schemas.openxmlformats.org/officeDocument/2006/relationships" xmlns:p="http://schemas.openxmlformats.org/presentationml/2006/main">
  <p:tag name="ANSWER GROUP" val="A"/>
  <p:tag name="CORRECT ANSWER" val="YES"/>
</p:tagLst>
</file>

<file path=ppt/tags/tag14.xml><?xml version="1.0" encoding="utf-8"?>
<p:tagLst xmlns:a="http://schemas.openxmlformats.org/drawingml/2006/main" xmlns:r="http://schemas.openxmlformats.org/officeDocument/2006/relationships" xmlns:p="http://schemas.openxmlformats.org/presentationml/2006/main">
  <p:tag name="ANSWER TEXTBOX" val="B"/>
  <p:tag name="ANSWER TEXT" val="Almanac"/>
</p:tagLst>
</file>

<file path=ppt/tags/tag140.xml><?xml version="1.0" encoding="utf-8"?>
<p:tagLst xmlns:a="http://schemas.openxmlformats.org/drawingml/2006/main" xmlns:r="http://schemas.openxmlformats.org/officeDocument/2006/relationships" xmlns:p="http://schemas.openxmlformats.org/presentationml/2006/main">
  <p:tag name="ANSWER GROUP" val="B"/>
  <p:tag name="CORRECT ANSWER" val="NO"/>
</p:tagLst>
</file>

<file path=ppt/tags/tag141.xml><?xml version="1.0" encoding="utf-8"?>
<p:tagLst xmlns:a="http://schemas.openxmlformats.org/drawingml/2006/main" xmlns:r="http://schemas.openxmlformats.org/officeDocument/2006/relationships" xmlns:p="http://schemas.openxmlformats.org/presentationml/2006/main">
  <p:tag name="ANSWER GROUP" val="C"/>
  <p:tag name="CORRECT ANSWER" val="NO"/>
</p:tagLst>
</file>

<file path=ppt/tags/tag142.xml><?xml version="1.0" encoding="utf-8"?>
<p:tagLst xmlns:a="http://schemas.openxmlformats.org/drawingml/2006/main" xmlns:r="http://schemas.openxmlformats.org/officeDocument/2006/relationships" xmlns:p="http://schemas.openxmlformats.org/presentationml/2006/main">
  <p:tag name="ANSWER GROUP" val="D"/>
  <p:tag name="CORRECT ANSWER" val="NO"/>
</p:tagLst>
</file>

<file path=ppt/tags/tag143.xml><?xml version="1.0" encoding="utf-8"?>
<p:tagLst xmlns:a="http://schemas.openxmlformats.org/drawingml/2006/main" xmlns:r="http://schemas.openxmlformats.org/officeDocument/2006/relationships" xmlns:p="http://schemas.openxmlformats.org/presentationml/2006/main">
  <p:tag name="ANSWER GROUP" val="E"/>
  <p:tag name="CORRECT ANSWER" val="NO"/>
</p:tagLst>
</file>

<file path=ppt/tags/tag144.xml><?xml version="1.0" encoding="utf-8"?>
<p:tagLst xmlns:a="http://schemas.openxmlformats.org/drawingml/2006/main" xmlns:r="http://schemas.openxmlformats.org/officeDocument/2006/relationships" xmlns:p="http://schemas.openxmlformats.org/presentationml/2006/main">
  <p:tag name="ANSWER TEXTBOX" val="E"/>
  <p:tag name="ANSWER TEXT" val="Thesaurus"/>
</p:tagLst>
</file>

<file path=ppt/tags/tag145.xml><?xml version="1.0" encoding="utf-8"?>
<p:tagLst xmlns:a="http://schemas.openxmlformats.org/drawingml/2006/main" xmlns:r="http://schemas.openxmlformats.org/officeDocument/2006/relationships" xmlns:p="http://schemas.openxmlformats.org/presentationml/2006/main">
  <p:tag name="ANSWER PIC" val="DEFAULT"/>
</p:tagLst>
</file>

<file path=ppt/tags/tag146.xml><?xml version="1.0" encoding="utf-8"?>
<p:tagLst xmlns:a="http://schemas.openxmlformats.org/drawingml/2006/main" xmlns:r="http://schemas.openxmlformats.org/officeDocument/2006/relationships" xmlns:p="http://schemas.openxmlformats.org/presentationml/2006/main">
  <p:tag name="ANSWER TEXTBOX" val="D"/>
  <p:tag name="ANSWER TEXT" val="Atlas"/>
</p:tagLst>
</file>

<file path=ppt/tags/tag147.xml><?xml version="1.0" encoding="utf-8"?>
<p:tagLst xmlns:a="http://schemas.openxmlformats.org/drawingml/2006/main" xmlns:r="http://schemas.openxmlformats.org/officeDocument/2006/relationships" xmlns:p="http://schemas.openxmlformats.org/presentationml/2006/main">
  <p:tag name="ANSWER PIC" val="DEFAULT"/>
</p:tagLst>
</file>

<file path=ppt/tags/tag148.xml><?xml version="1.0" encoding="utf-8"?>
<p:tagLst xmlns:a="http://schemas.openxmlformats.org/drawingml/2006/main" xmlns:r="http://schemas.openxmlformats.org/officeDocument/2006/relationships" xmlns:p="http://schemas.openxmlformats.org/presentationml/2006/main">
  <p:tag name="ANSWER TEXTBOX" val="C"/>
  <p:tag name="ANSWER TEXT" val="Encyclopedia"/>
</p:tagLst>
</file>

<file path=ppt/tags/tag149.xml><?xml version="1.0" encoding="utf-8"?>
<p:tagLst xmlns:a="http://schemas.openxmlformats.org/drawingml/2006/main" xmlns:r="http://schemas.openxmlformats.org/officeDocument/2006/relationships" xmlns:p="http://schemas.openxmlformats.org/presentationml/2006/main">
  <p:tag name="ANSWER PIC" val="DEFAULT"/>
</p:tagLst>
</file>

<file path=ppt/tags/tag15.xml><?xml version="1.0" encoding="utf-8"?>
<p:tagLst xmlns:a="http://schemas.openxmlformats.org/drawingml/2006/main" xmlns:r="http://schemas.openxmlformats.org/officeDocument/2006/relationships" xmlns:p="http://schemas.openxmlformats.org/presentationml/2006/main">
  <p:tag name="ANSWER PIC" val="DEFAULT"/>
</p:tagLst>
</file>

<file path=ppt/tags/tag150.xml><?xml version="1.0" encoding="utf-8"?>
<p:tagLst xmlns:a="http://schemas.openxmlformats.org/drawingml/2006/main" xmlns:r="http://schemas.openxmlformats.org/officeDocument/2006/relationships" xmlns:p="http://schemas.openxmlformats.org/presentationml/2006/main">
  <p:tag name="ANSWER TEXTBOX" val="B"/>
  <p:tag name="ANSWER TEXT" val="Almanac"/>
</p:tagLst>
</file>

<file path=ppt/tags/tag151.xml><?xml version="1.0" encoding="utf-8"?>
<p:tagLst xmlns:a="http://schemas.openxmlformats.org/drawingml/2006/main" xmlns:r="http://schemas.openxmlformats.org/officeDocument/2006/relationships" xmlns:p="http://schemas.openxmlformats.org/presentationml/2006/main">
  <p:tag name="ANSWER PIC" val="DEFAULT"/>
</p:tagLst>
</file>

<file path=ppt/tags/tag152.xml><?xml version="1.0" encoding="utf-8"?>
<p:tagLst xmlns:a="http://schemas.openxmlformats.org/drawingml/2006/main" xmlns:r="http://schemas.openxmlformats.org/officeDocument/2006/relationships" xmlns:p="http://schemas.openxmlformats.org/presentationml/2006/main">
  <p:tag name="ANSWER TEXTBOX" val="A"/>
  <p:tag name="ANSWER TEXT" val="Dictionary"/>
</p:tagLst>
</file>

<file path=ppt/tags/tag153.xml><?xml version="1.0" encoding="utf-8"?>
<p:tagLst xmlns:a="http://schemas.openxmlformats.org/drawingml/2006/main" xmlns:r="http://schemas.openxmlformats.org/officeDocument/2006/relationships" xmlns:p="http://schemas.openxmlformats.org/presentationml/2006/main">
  <p:tag name="ANSWER PIC" val="DEFAULT"/>
</p:tagLst>
</file>

<file path=ppt/tags/tag154.xml><?xml version="1.0" encoding="utf-8"?>
<p:tagLst xmlns:a="http://schemas.openxmlformats.org/drawingml/2006/main" xmlns:r="http://schemas.openxmlformats.org/officeDocument/2006/relationships" xmlns:p="http://schemas.openxmlformats.org/presentationml/2006/main">
  <p:tag name="QUESTION TYPE" val="ABCDE"/>
  <p:tag name="CORRECT ANSWER" val="C"/>
  <p:tag name="QUESTION WEIGHT" val="5"/>
</p:tagLst>
</file>

<file path=ppt/tags/tag155.xml><?xml version="1.0" encoding="utf-8"?>
<p:tagLst xmlns:a="http://schemas.openxmlformats.org/drawingml/2006/main" xmlns:r="http://schemas.openxmlformats.org/officeDocument/2006/relationships" xmlns:p="http://schemas.openxmlformats.org/presentationml/2006/main">
  <p:tag name="QUESTION TEXTBOX" val="QUESTION TEXTBOX"/>
  <p:tag name="QUESTION TEXT" val="&#10;Which reference would you use to…&#10;Research energy?&#10;"/>
</p:tagLst>
</file>

<file path=ppt/tags/tag156.xml><?xml version="1.0" encoding="utf-8"?>
<p:tagLst xmlns:a="http://schemas.openxmlformats.org/drawingml/2006/main" xmlns:r="http://schemas.openxmlformats.org/officeDocument/2006/relationships" xmlns:p="http://schemas.openxmlformats.org/presentationml/2006/main">
  <p:tag name="ANSWER GROUP" val="A"/>
  <p:tag name="CORRECT ANSWER" val="NO"/>
</p:tagLst>
</file>

<file path=ppt/tags/tag157.xml><?xml version="1.0" encoding="utf-8"?>
<p:tagLst xmlns:a="http://schemas.openxmlformats.org/drawingml/2006/main" xmlns:r="http://schemas.openxmlformats.org/officeDocument/2006/relationships" xmlns:p="http://schemas.openxmlformats.org/presentationml/2006/main">
  <p:tag name="ANSWER GROUP" val="B"/>
  <p:tag name="CORRECT ANSWER" val="NO"/>
</p:tagLst>
</file>

<file path=ppt/tags/tag158.xml><?xml version="1.0" encoding="utf-8"?>
<p:tagLst xmlns:a="http://schemas.openxmlformats.org/drawingml/2006/main" xmlns:r="http://schemas.openxmlformats.org/officeDocument/2006/relationships" xmlns:p="http://schemas.openxmlformats.org/presentationml/2006/main">
  <p:tag name="ANSWER GROUP" val="C"/>
  <p:tag name="CORRECT ANSWER" val="YES"/>
</p:tagLst>
</file>

<file path=ppt/tags/tag159.xml><?xml version="1.0" encoding="utf-8"?>
<p:tagLst xmlns:a="http://schemas.openxmlformats.org/drawingml/2006/main" xmlns:r="http://schemas.openxmlformats.org/officeDocument/2006/relationships" xmlns:p="http://schemas.openxmlformats.org/presentationml/2006/main">
  <p:tag name="ANSWER GROUP" val="D"/>
  <p:tag name="CORRECT ANSWER" val="NO"/>
</p:tagLst>
</file>

<file path=ppt/tags/tag16.xml><?xml version="1.0" encoding="utf-8"?>
<p:tagLst xmlns:a="http://schemas.openxmlformats.org/drawingml/2006/main" xmlns:r="http://schemas.openxmlformats.org/officeDocument/2006/relationships" xmlns:p="http://schemas.openxmlformats.org/presentationml/2006/main">
  <p:tag name="ANSWER TEXTBOX" val="A"/>
  <p:tag name="ANSWER TEXT" val="Dictionary"/>
</p:tagLst>
</file>

<file path=ppt/tags/tag160.xml><?xml version="1.0" encoding="utf-8"?>
<p:tagLst xmlns:a="http://schemas.openxmlformats.org/drawingml/2006/main" xmlns:r="http://schemas.openxmlformats.org/officeDocument/2006/relationships" xmlns:p="http://schemas.openxmlformats.org/presentationml/2006/main">
  <p:tag name="ANSWER GROUP" val="E"/>
  <p:tag name="CORRECT ANSWER" val="NO"/>
</p:tagLst>
</file>

<file path=ppt/tags/tag161.xml><?xml version="1.0" encoding="utf-8"?>
<p:tagLst xmlns:a="http://schemas.openxmlformats.org/drawingml/2006/main" xmlns:r="http://schemas.openxmlformats.org/officeDocument/2006/relationships" xmlns:p="http://schemas.openxmlformats.org/presentationml/2006/main">
  <p:tag name="ANSWER TEXTBOX" val="E"/>
  <p:tag name="ANSWER TEXT" val="Thesaurus"/>
</p:tagLst>
</file>

<file path=ppt/tags/tag162.xml><?xml version="1.0" encoding="utf-8"?>
<p:tagLst xmlns:a="http://schemas.openxmlformats.org/drawingml/2006/main" xmlns:r="http://schemas.openxmlformats.org/officeDocument/2006/relationships" xmlns:p="http://schemas.openxmlformats.org/presentationml/2006/main">
  <p:tag name="ANSWER PIC" val="DEFAULT"/>
</p:tagLst>
</file>

<file path=ppt/tags/tag163.xml><?xml version="1.0" encoding="utf-8"?>
<p:tagLst xmlns:a="http://schemas.openxmlformats.org/drawingml/2006/main" xmlns:r="http://schemas.openxmlformats.org/officeDocument/2006/relationships" xmlns:p="http://schemas.openxmlformats.org/presentationml/2006/main">
  <p:tag name="ANSWER TEXTBOX" val="D"/>
  <p:tag name="ANSWER TEXT" val="Atlas"/>
</p:tagLst>
</file>

<file path=ppt/tags/tag164.xml><?xml version="1.0" encoding="utf-8"?>
<p:tagLst xmlns:a="http://schemas.openxmlformats.org/drawingml/2006/main" xmlns:r="http://schemas.openxmlformats.org/officeDocument/2006/relationships" xmlns:p="http://schemas.openxmlformats.org/presentationml/2006/main">
  <p:tag name="ANSWER PIC" val="DEFAULT"/>
</p:tagLst>
</file>

<file path=ppt/tags/tag165.xml><?xml version="1.0" encoding="utf-8"?>
<p:tagLst xmlns:a="http://schemas.openxmlformats.org/drawingml/2006/main" xmlns:r="http://schemas.openxmlformats.org/officeDocument/2006/relationships" xmlns:p="http://schemas.openxmlformats.org/presentationml/2006/main">
  <p:tag name="ANSWER TEXTBOX" val="C"/>
  <p:tag name="ANSWER TEXT" val="Encyclopedia"/>
</p:tagLst>
</file>

<file path=ppt/tags/tag166.xml><?xml version="1.0" encoding="utf-8"?>
<p:tagLst xmlns:a="http://schemas.openxmlformats.org/drawingml/2006/main" xmlns:r="http://schemas.openxmlformats.org/officeDocument/2006/relationships" xmlns:p="http://schemas.openxmlformats.org/presentationml/2006/main">
  <p:tag name="ANSWER PIC" val="DEFAULT"/>
</p:tagLst>
</file>

<file path=ppt/tags/tag167.xml><?xml version="1.0" encoding="utf-8"?>
<p:tagLst xmlns:a="http://schemas.openxmlformats.org/drawingml/2006/main" xmlns:r="http://schemas.openxmlformats.org/officeDocument/2006/relationships" xmlns:p="http://schemas.openxmlformats.org/presentationml/2006/main">
  <p:tag name="ANSWER TEXTBOX" val="B"/>
  <p:tag name="ANSWER TEXT" val="Almanac"/>
</p:tagLst>
</file>

<file path=ppt/tags/tag168.xml><?xml version="1.0" encoding="utf-8"?>
<p:tagLst xmlns:a="http://schemas.openxmlformats.org/drawingml/2006/main" xmlns:r="http://schemas.openxmlformats.org/officeDocument/2006/relationships" xmlns:p="http://schemas.openxmlformats.org/presentationml/2006/main">
  <p:tag name="ANSWER PIC" val="DEFAULT"/>
</p:tagLst>
</file>

<file path=ppt/tags/tag169.xml><?xml version="1.0" encoding="utf-8"?>
<p:tagLst xmlns:a="http://schemas.openxmlformats.org/drawingml/2006/main" xmlns:r="http://schemas.openxmlformats.org/officeDocument/2006/relationships" xmlns:p="http://schemas.openxmlformats.org/presentationml/2006/main">
  <p:tag name="ANSWER TEXTBOX" val="A"/>
  <p:tag name="ANSWER TEXT" val="Dictionary"/>
</p:tagLst>
</file>

<file path=ppt/tags/tag17.xml><?xml version="1.0" encoding="utf-8"?>
<p:tagLst xmlns:a="http://schemas.openxmlformats.org/drawingml/2006/main" xmlns:r="http://schemas.openxmlformats.org/officeDocument/2006/relationships" xmlns:p="http://schemas.openxmlformats.org/presentationml/2006/main">
  <p:tag name="ANSWER PIC" val="DEFAULT"/>
</p:tagLst>
</file>

<file path=ppt/tags/tag170.xml><?xml version="1.0" encoding="utf-8"?>
<p:tagLst xmlns:a="http://schemas.openxmlformats.org/drawingml/2006/main" xmlns:r="http://schemas.openxmlformats.org/officeDocument/2006/relationships" xmlns:p="http://schemas.openxmlformats.org/presentationml/2006/main">
  <p:tag name="ANSWER PIC" val="DEFAULT"/>
</p:tagLst>
</file>

<file path=ppt/tags/tag18.xml><?xml version="1.0" encoding="utf-8"?>
<p:tagLst xmlns:a="http://schemas.openxmlformats.org/drawingml/2006/main" xmlns:r="http://schemas.openxmlformats.org/officeDocument/2006/relationships" xmlns:p="http://schemas.openxmlformats.org/presentationml/2006/main">
  <p:tag name="QUESTION TYPE" val="ABCDE"/>
  <p:tag name="CORRECT ANSWER" val="A"/>
  <p:tag name="QUESTION WEIGHT" val="5"/>
</p:tagLst>
</file>

<file path=ppt/tags/tag19.xml><?xml version="1.0" encoding="utf-8"?>
<p:tagLst xmlns:a="http://schemas.openxmlformats.org/drawingml/2006/main" xmlns:r="http://schemas.openxmlformats.org/officeDocument/2006/relationships" xmlns:p="http://schemas.openxmlformats.org/presentationml/2006/main">
  <p:tag name="QUESTION TEXTBOX" val="QUESTION TEXTBOX"/>
  <p:tag name="QUESTION TEXT" val="Which reference would you use to…&#10;Look up how to pronounce the word signpost?"/>
</p:tagLst>
</file>

<file path=ppt/tags/tag2.xml><?xml version="1.0" encoding="utf-8"?>
<p:tagLst xmlns:a="http://schemas.openxmlformats.org/drawingml/2006/main" xmlns:r="http://schemas.openxmlformats.org/officeDocument/2006/relationships" xmlns:p="http://schemas.openxmlformats.org/presentationml/2006/main">
  <p:tag name="QUESTION TEXTBOX" val="QUESTION TEXTBOX"/>
  <p:tag name="QUESTION TEXT" val="&#10;Which reference would you use to…&#10;Learn more about the people of Canada?&#10;"/>
</p:tagLst>
</file>

<file path=ppt/tags/tag20.xml><?xml version="1.0" encoding="utf-8"?>
<p:tagLst xmlns:a="http://schemas.openxmlformats.org/drawingml/2006/main" xmlns:r="http://schemas.openxmlformats.org/officeDocument/2006/relationships" xmlns:p="http://schemas.openxmlformats.org/presentationml/2006/main">
  <p:tag name="ANSWER GROUP" val="A"/>
  <p:tag name="CORRECT ANSWER" val="YES"/>
</p:tagLst>
</file>

<file path=ppt/tags/tag21.xml><?xml version="1.0" encoding="utf-8"?>
<p:tagLst xmlns:a="http://schemas.openxmlformats.org/drawingml/2006/main" xmlns:r="http://schemas.openxmlformats.org/officeDocument/2006/relationships" xmlns:p="http://schemas.openxmlformats.org/presentationml/2006/main">
  <p:tag name="ANSWER GROUP" val="B"/>
  <p:tag name="CORRECT ANSWER" val="NO"/>
</p:tagLst>
</file>

<file path=ppt/tags/tag22.xml><?xml version="1.0" encoding="utf-8"?>
<p:tagLst xmlns:a="http://schemas.openxmlformats.org/drawingml/2006/main" xmlns:r="http://schemas.openxmlformats.org/officeDocument/2006/relationships" xmlns:p="http://schemas.openxmlformats.org/presentationml/2006/main">
  <p:tag name="ANSWER GROUP" val="C"/>
  <p:tag name="CORRECT ANSWER" val="NO"/>
</p:tagLst>
</file>

<file path=ppt/tags/tag23.xml><?xml version="1.0" encoding="utf-8"?>
<p:tagLst xmlns:a="http://schemas.openxmlformats.org/drawingml/2006/main" xmlns:r="http://schemas.openxmlformats.org/officeDocument/2006/relationships" xmlns:p="http://schemas.openxmlformats.org/presentationml/2006/main">
  <p:tag name="ANSWER GROUP" val="D"/>
  <p:tag name="CORRECT ANSWER" val="NO"/>
</p:tagLst>
</file>

<file path=ppt/tags/tag24.xml><?xml version="1.0" encoding="utf-8"?>
<p:tagLst xmlns:a="http://schemas.openxmlformats.org/drawingml/2006/main" xmlns:r="http://schemas.openxmlformats.org/officeDocument/2006/relationships" xmlns:p="http://schemas.openxmlformats.org/presentationml/2006/main">
  <p:tag name="ANSWER GROUP" val="E"/>
  <p:tag name="CORRECT ANSWER" val="NO"/>
</p:tagLst>
</file>

<file path=ppt/tags/tag25.xml><?xml version="1.0" encoding="utf-8"?>
<p:tagLst xmlns:a="http://schemas.openxmlformats.org/drawingml/2006/main" xmlns:r="http://schemas.openxmlformats.org/officeDocument/2006/relationships" xmlns:p="http://schemas.openxmlformats.org/presentationml/2006/main">
  <p:tag name="ANSWER TEXTBOX" val="E"/>
  <p:tag name="ANSWER TEXT" val="Thesaurus"/>
</p:tagLst>
</file>

<file path=ppt/tags/tag26.xml><?xml version="1.0" encoding="utf-8"?>
<p:tagLst xmlns:a="http://schemas.openxmlformats.org/drawingml/2006/main" xmlns:r="http://schemas.openxmlformats.org/officeDocument/2006/relationships" xmlns:p="http://schemas.openxmlformats.org/presentationml/2006/main">
  <p:tag name="ANSWER PIC" val="DEFAULT"/>
</p:tagLst>
</file>

<file path=ppt/tags/tag27.xml><?xml version="1.0" encoding="utf-8"?>
<p:tagLst xmlns:a="http://schemas.openxmlformats.org/drawingml/2006/main" xmlns:r="http://schemas.openxmlformats.org/officeDocument/2006/relationships" xmlns:p="http://schemas.openxmlformats.org/presentationml/2006/main">
  <p:tag name="ANSWER TEXTBOX" val="D"/>
  <p:tag name="ANSWER TEXT" val="Atlas"/>
</p:tagLst>
</file>

<file path=ppt/tags/tag28.xml><?xml version="1.0" encoding="utf-8"?>
<p:tagLst xmlns:a="http://schemas.openxmlformats.org/drawingml/2006/main" xmlns:r="http://schemas.openxmlformats.org/officeDocument/2006/relationships" xmlns:p="http://schemas.openxmlformats.org/presentationml/2006/main">
  <p:tag name="ANSWER PIC" val="DEFAULT"/>
</p:tagLst>
</file>

<file path=ppt/tags/tag29.xml><?xml version="1.0" encoding="utf-8"?>
<p:tagLst xmlns:a="http://schemas.openxmlformats.org/drawingml/2006/main" xmlns:r="http://schemas.openxmlformats.org/officeDocument/2006/relationships" xmlns:p="http://schemas.openxmlformats.org/presentationml/2006/main">
  <p:tag name="ANSWER TEXTBOX" val="C"/>
  <p:tag name="ANSWER TEXT" val="Encyclopedia"/>
</p:tagLst>
</file>

<file path=ppt/tags/tag3.xml><?xml version="1.0" encoding="utf-8"?>
<p:tagLst xmlns:a="http://schemas.openxmlformats.org/drawingml/2006/main" xmlns:r="http://schemas.openxmlformats.org/officeDocument/2006/relationships" xmlns:p="http://schemas.openxmlformats.org/presentationml/2006/main">
  <p:tag name="ANSWER GROUP" val="A"/>
  <p:tag name="CORRECT ANSWER" val="NO"/>
</p:tagLst>
</file>

<file path=ppt/tags/tag30.xml><?xml version="1.0" encoding="utf-8"?>
<p:tagLst xmlns:a="http://schemas.openxmlformats.org/drawingml/2006/main" xmlns:r="http://schemas.openxmlformats.org/officeDocument/2006/relationships" xmlns:p="http://schemas.openxmlformats.org/presentationml/2006/main">
  <p:tag name="ANSWER PIC" val="DEFAULT"/>
</p:tagLst>
</file>

<file path=ppt/tags/tag31.xml><?xml version="1.0" encoding="utf-8"?>
<p:tagLst xmlns:a="http://schemas.openxmlformats.org/drawingml/2006/main" xmlns:r="http://schemas.openxmlformats.org/officeDocument/2006/relationships" xmlns:p="http://schemas.openxmlformats.org/presentationml/2006/main">
  <p:tag name="ANSWER TEXTBOX" val="B"/>
  <p:tag name="ANSWER TEXT" val="Almanac"/>
</p:tagLst>
</file>

<file path=ppt/tags/tag32.xml><?xml version="1.0" encoding="utf-8"?>
<p:tagLst xmlns:a="http://schemas.openxmlformats.org/drawingml/2006/main" xmlns:r="http://schemas.openxmlformats.org/officeDocument/2006/relationships" xmlns:p="http://schemas.openxmlformats.org/presentationml/2006/main">
  <p:tag name="ANSWER PIC" val="DEFAULT"/>
</p:tagLst>
</file>

<file path=ppt/tags/tag33.xml><?xml version="1.0" encoding="utf-8"?>
<p:tagLst xmlns:a="http://schemas.openxmlformats.org/drawingml/2006/main" xmlns:r="http://schemas.openxmlformats.org/officeDocument/2006/relationships" xmlns:p="http://schemas.openxmlformats.org/presentationml/2006/main">
  <p:tag name="ANSWER TEXTBOX" val="A"/>
  <p:tag name="ANSWER TEXT" val="Dictionary"/>
</p:tagLst>
</file>

<file path=ppt/tags/tag34.xml><?xml version="1.0" encoding="utf-8"?>
<p:tagLst xmlns:a="http://schemas.openxmlformats.org/drawingml/2006/main" xmlns:r="http://schemas.openxmlformats.org/officeDocument/2006/relationships" xmlns:p="http://schemas.openxmlformats.org/presentationml/2006/main">
  <p:tag name="ANSWER PIC" val="DEFAULT"/>
</p:tagLst>
</file>

<file path=ppt/tags/tag35.xml><?xml version="1.0" encoding="utf-8"?>
<p:tagLst xmlns:a="http://schemas.openxmlformats.org/drawingml/2006/main" xmlns:r="http://schemas.openxmlformats.org/officeDocument/2006/relationships" xmlns:p="http://schemas.openxmlformats.org/presentationml/2006/main">
  <p:tag name="QUESTION TYPE" val="ABCDE"/>
  <p:tag name="CORRECT ANSWER" val="E"/>
  <p:tag name="QUESTION WEIGHT" val="5"/>
</p:tagLst>
</file>

<file path=ppt/tags/tag36.xml><?xml version="1.0" encoding="utf-8"?>
<p:tagLst xmlns:a="http://schemas.openxmlformats.org/drawingml/2006/main" xmlns:r="http://schemas.openxmlformats.org/officeDocument/2006/relationships" xmlns:p="http://schemas.openxmlformats.org/presentationml/2006/main">
  <p:tag name="QUESTION TEXTBOX" val="QUESTION TEXTBOX"/>
  <p:tag name="QUESTION TEXT" val="&#10;Which reference would you use to…&#10;Find other words that mean run?&#10;"/>
</p:tagLst>
</file>

<file path=ppt/tags/tag37.xml><?xml version="1.0" encoding="utf-8"?>
<p:tagLst xmlns:a="http://schemas.openxmlformats.org/drawingml/2006/main" xmlns:r="http://schemas.openxmlformats.org/officeDocument/2006/relationships" xmlns:p="http://schemas.openxmlformats.org/presentationml/2006/main">
  <p:tag name="ANSWER GROUP" val="A"/>
  <p:tag name="CORRECT ANSWER" val="NO"/>
</p:tagLst>
</file>

<file path=ppt/tags/tag38.xml><?xml version="1.0" encoding="utf-8"?>
<p:tagLst xmlns:a="http://schemas.openxmlformats.org/drawingml/2006/main" xmlns:r="http://schemas.openxmlformats.org/officeDocument/2006/relationships" xmlns:p="http://schemas.openxmlformats.org/presentationml/2006/main">
  <p:tag name="ANSWER GROUP" val="B"/>
  <p:tag name="CORRECT ANSWER" val="NO"/>
</p:tagLst>
</file>

<file path=ppt/tags/tag39.xml><?xml version="1.0" encoding="utf-8"?>
<p:tagLst xmlns:a="http://schemas.openxmlformats.org/drawingml/2006/main" xmlns:r="http://schemas.openxmlformats.org/officeDocument/2006/relationships" xmlns:p="http://schemas.openxmlformats.org/presentationml/2006/main">
  <p:tag name="ANSWER GROUP" val="C"/>
  <p:tag name="CORRECT ANSWER" val="NO"/>
</p:tagLst>
</file>

<file path=ppt/tags/tag4.xml><?xml version="1.0" encoding="utf-8"?>
<p:tagLst xmlns:a="http://schemas.openxmlformats.org/drawingml/2006/main" xmlns:r="http://schemas.openxmlformats.org/officeDocument/2006/relationships" xmlns:p="http://schemas.openxmlformats.org/presentationml/2006/main">
  <p:tag name="ANSWER GROUP" val="B"/>
  <p:tag name="CORRECT ANSWER" val="NO"/>
</p:tagLst>
</file>

<file path=ppt/tags/tag40.xml><?xml version="1.0" encoding="utf-8"?>
<p:tagLst xmlns:a="http://schemas.openxmlformats.org/drawingml/2006/main" xmlns:r="http://schemas.openxmlformats.org/officeDocument/2006/relationships" xmlns:p="http://schemas.openxmlformats.org/presentationml/2006/main">
  <p:tag name="ANSWER GROUP" val="D"/>
  <p:tag name="CORRECT ANSWER" val="NO"/>
</p:tagLst>
</file>

<file path=ppt/tags/tag41.xml><?xml version="1.0" encoding="utf-8"?>
<p:tagLst xmlns:a="http://schemas.openxmlformats.org/drawingml/2006/main" xmlns:r="http://schemas.openxmlformats.org/officeDocument/2006/relationships" xmlns:p="http://schemas.openxmlformats.org/presentationml/2006/main">
  <p:tag name="ANSWER GROUP" val="E"/>
  <p:tag name="CORRECT ANSWER" val="YES"/>
</p:tagLst>
</file>

<file path=ppt/tags/tag42.xml><?xml version="1.0" encoding="utf-8"?>
<p:tagLst xmlns:a="http://schemas.openxmlformats.org/drawingml/2006/main" xmlns:r="http://schemas.openxmlformats.org/officeDocument/2006/relationships" xmlns:p="http://schemas.openxmlformats.org/presentationml/2006/main">
  <p:tag name="ANSWER TEXTBOX" val="E"/>
  <p:tag name="ANSWER TEXT" val="Thesaurus"/>
</p:tagLst>
</file>

<file path=ppt/tags/tag43.xml><?xml version="1.0" encoding="utf-8"?>
<p:tagLst xmlns:a="http://schemas.openxmlformats.org/drawingml/2006/main" xmlns:r="http://schemas.openxmlformats.org/officeDocument/2006/relationships" xmlns:p="http://schemas.openxmlformats.org/presentationml/2006/main">
  <p:tag name="ANSWER PIC" val="DEFAULT"/>
</p:tagLst>
</file>

<file path=ppt/tags/tag44.xml><?xml version="1.0" encoding="utf-8"?>
<p:tagLst xmlns:a="http://schemas.openxmlformats.org/drawingml/2006/main" xmlns:r="http://schemas.openxmlformats.org/officeDocument/2006/relationships" xmlns:p="http://schemas.openxmlformats.org/presentationml/2006/main">
  <p:tag name="ANSWER TEXTBOX" val="D"/>
  <p:tag name="ANSWER TEXT" val="Atlas"/>
</p:tagLst>
</file>

<file path=ppt/tags/tag45.xml><?xml version="1.0" encoding="utf-8"?>
<p:tagLst xmlns:a="http://schemas.openxmlformats.org/drawingml/2006/main" xmlns:r="http://schemas.openxmlformats.org/officeDocument/2006/relationships" xmlns:p="http://schemas.openxmlformats.org/presentationml/2006/main">
  <p:tag name="ANSWER PIC" val="DEFAULT"/>
</p:tagLst>
</file>

<file path=ppt/tags/tag46.xml><?xml version="1.0" encoding="utf-8"?>
<p:tagLst xmlns:a="http://schemas.openxmlformats.org/drawingml/2006/main" xmlns:r="http://schemas.openxmlformats.org/officeDocument/2006/relationships" xmlns:p="http://schemas.openxmlformats.org/presentationml/2006/main">
  <p:tag name="ANSWER TEXTBOX" val="C"/>
  <p:tag name="ANSWER TEXT" val="Encyclopedia"/>
</p:tagLst>
</file>

<file path=ppt/tags/tag47.xml><?xml version="1.0" encoding="utf-8"?>
<p:tagLst xmlns:a="http://schemas.openxmlformats.org/drawingml/2006/main" xmlns:r="http://schemas.openxmlformats.org/officeDocument/2006/relationships" xmlns:p="http://schemas.openxmlformats.org/presentationml/2006/main">
  <p:tag name="ANSWER PIC" val="DEFAULT"/>
</p:tagLst>
</file>

<file path=ppt/tags/tag48.xml><?xml version="1.0" encoding="utf-8"?>
<p:tagLst xmlns:a="http://schemas.openxmlformats.org/drawingml/2006/main" xmlns:r="http://schemas.openxmlformats.org/officeDocument/2006/relationships" xmlns:p="http://schemas.openxmlformats.org/presentationml/2006/main">
  <p:tag name="ANSWER TEXTBOX" val="B"/>
  <p:tag name="ANSWER TEXT" val="Almanac"/>
</p:tagLst>
</file>

<file path=ppt/tags/tag49.xml><?xml version="1.0" encoding="utf-8"?>
<p:tagLst xmlns:a="http://schemas.openxmlformats.org/drawingml/2006/main" xmlns:r="http://schemas.openxmlformats.org/officeDocument/2006/relationships" xmlns:p="http://schemas.openxmlformats.org/presentationml/2006/main">
  <p:tag name="ANSWER PIC" val="DEFAULT"/>
</p:tagLst>
</file>

<file path=ppt/tags/tag5.xml><?xml version="1.0" encoding="utf-8"?>
<p:tagLst xmlns:a="http://schemas.openxmlformats.org/drawingml/2006/main" xmlns:r="http://schemas.openxmlformats.org/officeDocument/2006/relationships" xmlns:p="http://schemas.openxmlformats.org/presentationml/2006/main">
  <p:tag name="ANSWER GROUP" val="C"/>
  <p:tag name="CORRECT ANSWER" val="YES"/>
</p:tagLst>
</file>

<file path=ppt/tags/tag50.xml><?xml version="1.0" encoding="utf-8"?>
<p:tagLst xmlns:a="http://schemas.openxmlformats.org/drawingml/2006/main" xmlns:r="http://schemas.openxmlformats.org/officeDocument/2006/relationships" xmlns:p="http://schemas.openxmlformats.org/presentationml/2006/main">
  <p:tag name="ANSWER TEXTBOX" val="A"/>
  <p:tag name="ANSWER TEXT" val="Dictionary"/>
</p:tagLst>
</file>

<file path=ppt/tags/tag51.xml><?xml version="1.0" encoding="utf-8"?>
<p:tagLst xmlns:a="http://schemas.openxmlformats.org/drawingml/2006/main" xmlns:r="http://schemas.openxmlformats.org/officeDocument/2006/relationships" xmlns:p="http://schemas.openxmlformats.org/presentationml/2006/main">
  <p:tag name="ANSWER PIC" val="DEFAULT"/>
</p:tagLst>
</file>

<file path=ppt/tags/tag52.xml><?xml version="1.0" encoding="utf-8"?>
<p:tagLst xmlns:a="http://schemas.openxmlformats.org/drawingml/2006/main" xmlns:r="http://schemas.openxmlformats.org/officeDocument/2006/relationships" xmlns:p="http://schemas.openxmlformats.org/presentationml/2006/main">
  <p:tag name="QUESTION TYPE" val="ABCDE"/>
  <p:tag name="CORRECT ANSWER" val="B"/>
  <p:tag name="QUESTION WEIGHT" val="5"/>
</p:tagLst>
</file>

<file path=ppt/tags/tag53.xml><?xml version="1.0" encoding="utf-8"?>
<p:tagLst xmlns:a="http://schemas.openxmlformats.org/drawingml/2006/main" xmlns:r="http://schemas.openxmlformats.org/officeDocument/2006/relationships" xmlns:p="http://schemas.openxmlformats.org/presentationml/2006/main">
  <p:tag name="QUESTION TEXTBOX" val="QUESTION TEXTBOX"/>
  <p:tag name="QUESTION TEXT" val="&#10;Which reference would you use to…&#10;Find out the best fishing days for the year?"/>
</p:tagLst>
</file>

<file path=ppt/tags/tag54.xml><?xml version="1.0" encoding="utf-8"?>
<p:tagLst xmlns:a="http://schemas.openxmlformats.org/drawingml/2006/main" xmlns:r="http://schemas.openxmlformats.org/officeDocument/2006/relationships" xmlns:p="http://schemas.openxmlformats.org/presentationml/2006/main">
  <p:tag name="ANSWER GROUP" val="A"/>
  <p:tag name="CORRECT ANSWER" val="NO"/>
</p:tagLst>
</file>

<file path=ppt/tags/tag55.xml><?xml version="1.0" encoding="utf-8"?>
<p:tagLst xmlns:a="http://schemas.openxmlformats.org/drawingml/2006/main" xmlns:r="http://schemas.openxmlformats.org/officeDocument/2006/relationships" xmlns:p="http://schemas.openxmlformats.org/presentationml/2006/main">
  <p:tag name="ANSWER GROUP" val="B"/>
  <p:tag name="CORRECT ANSWER" val="YES"/>
</p:tagLst>
</file>

<file path=ppt/tags/tag56.xml><?xml version="1.0" encoding="utf-8"?>
<p:tagLst xmlns:a="http://schemas.openxmlformats.org/drawingml/2006/main" xmlns:r="http://schemas.openxmlformats.org/officeDocument/2006/relationships" xmlns:p="http://schemas.openxmlformats.org/presentationml/2006/main">
  <p:tag name="ANSWER GROUP" val="C"/>
  <p:tag name="CORRECT ANSWER" val="NO"/>
</p:tagLst>
</file>

<file path=ppt/tags/tag57.xml><?xml version="1.0" encoding="utf-8"?>
<p:tagLst xmlns:a="http://schemas.openxmlformats.org/drawingml/2006/main" xmlns:r="http://schemas.openxmlformats.org/officeDocument/2006/relationships" xmlns:p="http://schemas.openxmlformats.org/presentationml/2006/main">
  <p:tag name="ANSWER GROUP" val="D"/>
  <p:tag name="CORRECT ANSWER" val="NO"/>
</p:tagLst>
</file>

<file path=ppt/tags/tag58.xml><?xml version="1.0" encoding="utf-8"?>
<p:tagLst xmlns:a="http://schemas.openxmlformats.org/drawingml/2006/main" xmlns:r="http://schemas.openxmlformats.org/officeDocument/2006/relationships" xmlns:p="http://schemas.openxmlformats.org/presentationml/2006/main">
  <p:tag name="ANSWER GROUP" val="E"/>
  <p:tag name="CORRECT ANSWER" val="NO"/>
</p:tagLst>
</file>

<file path=ppt/tags/tag59.xml><?xml version="1.0" encoding="utf-8"?>
<p:tagLst xmlns:a="http://schemas.openxmlformats.org/drawingml/2006/main" xmlns:r="http://schemas.openxmlformats.org/officeDocument/2006/relationships" xmlns:p="http://schemas.openxmlformats.org/presentationml/2006/main">
  <p:tag name="ANSWER TEXTBOX" val="E"/>
  <p:tag name="ANSWER TEXT" val="Thesaurus"/>
</p:tagLst>
</file>

<file path=ppt/tags/tag6.xml><?xml version="1.0" encoding="utf-8"?>
<p:tagLst xmlns:a="http://schemas.openxmlformats.org/drawingml/2006/main" xmlns:r="http://schemas.openxmlformats.org/officeDocument/2006/relationships" xmlns:p="http://schemas.openxmlformats.org/presentationml/2006/main">
  <p:tag name="ANSWER GROUP" val="D"/>
  <p:tag name="CORRECT ANSWER" val="NO"/>
</p:tagLst>
</file>

<file path=ppt/tags/tag60.xml><?xml version="1.0" encoding="utf-8"?>
<p:tagLst xmlns:a="http://schemas.openxmlformats.org/drawingml/2006/main" xmlns:r="http://schemas.openxmlformats.org/officeDocument/2006/relationships" xmlns:p="http://schemas.openxmlformats.org/presentationml/2006/main">
  <p:tag name="ANSWER PIC" val="DEFAULT"/>
</p:tagLst>
</file>

<file path=ppt/tags/tag61.xml><?xml version="1.0" encoding="utf-8"?>
<p:tagLst xmlns:a="http://schemas.openxmlformats.org/drawingml/2006/main" xmlns:r="http://schemas.openxmlformats.org/officeDocument/2006/relationships" xmlns:p="http://schemas.openxmlformats.org/presentationml/2006/main">
  <p:tag name="ANSWER TEXTBOX" val="D"/>
  <p:tag name="ANSWER TEXT" val="Atlas"/>
</p:tagLst>
</file>

<file path=ppt/tags/tag62.xml><?xml version="1.0" encoding="utf-8"?>
<p:tagLst xmlns:a="http://schemas.openxmlformats.org/drawingml/2006/main" xmlns:r="http://schemas.openxmlformats.org/officeDocument/2006/relationships" xmlns:p="http://schemas.openxmlformats.org/presentationml/2006/main">
  <p:tag name="ANSWER PIC" val="DEFAULT"/>
</p:tagLst>
</file>

<file path=ppt/tags/tag63.xml><?xml version="1.0" encoding="utf-8"?>
<p:tagLst xmlns:a="http://schemas.openxmlformats.org/drawingml/2006/main" xmlns:r="http://schemas.openxmlformats.org/officeDocument/2006/relationships" xmlns:p="http://schemas.openxmlformats.org/presentationml/2006/main">
  <p:tag name="ANSWER TEXTBOX" val="C"/>
  <p:tag name="ANSWER TEXT" val="Encyclopedia"/>
</p:tagLst>
</file>

<file path=ppt/tags/tag64.xml><?xml version="1.0" encoding="utf-8"?>
<p:tagLst xmlns:a="http://schemas.openxmlformats.org/drawingml/2006/main" xmlns:r="http://schemas.openxmlformats.org/officeDocument/2006/relationships" xmlns:p="http://schemas.openxmlformats.org/presentationml/2006/main">
  <p:tag name="ANSWER PIC" val="DEFAULT"/>
</p:tagLst>
</file>

<file path=ppt/tags/tag65.xml><?xml version="1.0" encoding="utf-8"?>
<p:tagLst xmlns:a="http://schemas.openxmlformats.org/drawingml/2006/main" xmlns:r="http://schemas.openxmlformats.org/officeDocument/2006/relationships" xmlns:p="http://schemas.openxmlformats.org/presentationml/2006/main">
  <p:tag name="ANSWER TEXTBOX" val="B"/>
  <p:tag name="ANSWER TEXT" val="Almanac"/>
</p:tagLst>
</file>

<file path=ppt/tags/tag66.xml><?xml version="1.0" encoding="utf-8"?>
<p:tagLst xmlns:a="http://schemas.openxmlformats.org/drawingml/2006/main" xmlns:r="http://schemas.openxmlformats.org/officeDocument/2006/relationships" xmlns:p="http://schemas.openxmlformats.org/presentationml/2006/main">
  <p:tag name="ANSWER PIC" val="DEFAULT"/>
</p:tagLst>
</file>

<file path=ppt/tags/tag67.xml><?xml version="1.0" encoding="utf-8"?>
<p:tagLst xmlns:a="http://schemas.openxmlformats.org/drawingml/2006/main" xmlns:r="http://schemas.openxmlformats.org/officeDocument/2006/relationships" xmlns:p="http://schemas.openxmlformats.org/presentationml/2006/main">
  <p:tag name="ANSWER TEXTBOX" val="A"/>
  <p:tag name="ANSWER TEXT" val="Dictionary"/>
</p:tagLst>
</file>

<file path=ppt/tags/tag68.xml><?xml version="1.0" encoding="utf-8"?>
<p:tagLst xmlns:a="http://schemas.openxmlformats.org/drawingml/2006/main" xmlns:r="http://schemas.openxmlformats.org/officeDocument/2006/relationships" xmlns:p="http://schemas.openxmlformats.org/presentationml/2006/main">
  <p:tag name="ANSWER PIC" val="DEFAULT"/>
</p:tagLst>
</file>

<file path=ppt/tags/tag69.xml><?xml version="1.0" encoding="utf-8"?>
<p:tagLst xmlns:a="http://schemas.openxmlformats.org/drawingml/2006/main" xmlns:r="http://schemas.openxmlformats.org/officeDocument/2006/relationships" xmlns:p="http://schemas.openxmlformats.org/presentationml/2006/main">
  <p:tag name="QUESTION TYPE" val="ABCDE"/>
  <p:tag name="CORRECT ANSWER" val="D"/>
  <p:tag name="QUESTION WEIGHT" val="5"/>
</p:tagLst>
</file>

<file path=ppt/tags/tag7.xml><?xml version="1.0" encoding="utf-8"?>
<p:tagLst xmlns:a="http://schemas.openxmlformats.org/drawingml/2006/main" xmlns:r="http://schemas.openxmlformats.org/officeDocument/2006/relationships" xmlns:p="http://schemas.openxmlformats.org/presentationml/2006/main">
  <p:tag name="ANSWER GROUP" val="E"/>
  <p:tag name="CORRECT ANSWER" val="NO"/>
</p:tagLst>
</file>

<file path=ppt/tags/tag70.xml><?xml version="1.0" encoding="utf-8"?>
<p:tagLst xmlns:a="http://schemas.openxmlformats.org/drawingml/2006/main" xmlns:r="http://schemas.openxmlformats.org/officeDocument/2006/relationships" xmlns:p="http://schemas.openxmlformats.org/presentationml/2006/main">
  <p:tag name="QUESTION TEXTBOX" val="QUESTION TEXTBOX"/>
  <p:tag name="QUESTION TEXT" val="&#10;Which reference would you use to…&#10;Find the location of Italy?"/>
</p:tagLst>
</file>

<file path=ppt/tags/tag71.xml><?xml version="1.0" encoding="utf-8"?>
<p:tagLst xmlns:a="http://schemas.openxmlformats.org/drawingml/2006/main" xmlns:r="http://schemas.openxmlformats.org/officeDocument/2006/relationships" xmlns:p="http://schemas.openxmlformats.org/presentationml/2006/main">
  <p:tag name="ANSWER GROUP" val="A"/>
  <p:tag name="CORRECT ANSWER" val="NO"/>
</p:tagLst>
</file>

<file path=ppt/tags/tag72.xml><?xml version="1.0" encoding="utf-8"?>
<p:tagLst xmlns:a="http://schemas.openxmlformats.org/drawingml/2006/main" xmlns:r="http://schemas.openxmlformats.org/officeDocument/2006/relationships" xmlns:p="http://schemas.openxmlformats.org/presentationml/2006/main">
  <p:tag name="ANSWER GROUP" val="B"/>
  <p:tag name="CORRECT ANSWER" val="NO"/>
</p:tagLst>
</file>

<file path=ppt/tags/tag73.xml><?xml version="1.0" encoding="utf-8"?>
<p:tagLst xmlns:a="http://schemas.openxmlformats.org/drawingml/2006/main" xmlns:r="http://schemas.openxmlformats.org/officeDocument/2006/relationships" xmlns:p="http://schemas.openxmlformats.org/presentationml/2006/main">
  <p:tag name="ANSWER GROUP" val="C"/>
  <p:tag name="CORRECT ANSWER" val="NO"/>
</p:tagLst>
</file>

<file path=ppt/tags/tag74.xml><?xml version="1.0" encoding="utf-8"?>
<p:tagLst xmlns:a="http://schemas.openxmlformats.org/drawingml/2006/main" xmlns:r="http://schemas.openxmlformats.org/officeDocument/2006/relationships" xmlns:p="http://schemas.openxmlformats.org/presentationml/2006/main">
  <p:tag name="ANSWER GROUP" val="D"/>
  <p:tag name="CORRECT ANSWER" val="YES"/>
</p:tagLst>
</file>

<file path=ppt/tags/tag75.xml><?xml version="1.0" encoding="utf-8"?>
<p:tagLst xmlns:a="http://schemas.openxmlformats.org/drawingml/2006/main" xmlns:r="http://schemas.openxmlformats.org/officeDocument/2006/relationships" xmlns:p="http://schemas.openxmlformats.org/presentationml/2006/main">
  <p:tag name="ANSWER GROUP" val="E"/>
  <p:tag name="CORRECT ANSWER" val="NO"/>
</p:tagLst>
</file>

<file path=ppt/tags/tag76.xml><?xml version="1.0" encoding="utf-8"?>
<p:tagLst xmlns:a="http://schemas.openxmlformats.org/drawingml/2006/main" xmlns:r="http://schemas.openxmlformats.org/officeDocument/2006/relationships" xmlns:p="http://schemas.openxmlformats.org/presentationml/2006/main">
  <p:tag name="ANSWER TEXTBOX" val="E"/>
  <p:tag name="ANSWER TEXT" val="Thesaurus"/>
</p:tagLst>
</file>

<file path=ppt/tags/tag77.xml><?xml version="1.0" encoding="utf-8"?>
<p:tagLst xmlns:a="http://schemas.openxmlformats.org/drawingml/2006/main" xmlns:r="http://schemas.openxmlformats.org/officeDocument/2006/relationships" xmlns:p="http://schemas.openxmlformats.org/presentationml/2006/main">
  <p:tag name="ANSWER PIC" val="DEFAULT"/>
</p:tagLst>
</file>

<file path=ppt/tags/tag78.xml><?xml version="1.0" encoding="utf-8"?>
<p:tagLst xmlns:a="http://schemas.openxmlformats.org/drawingml/2006/main" xmlns:r="http://schemas.openxmlformats.org/officeDocument/2006/relationships" xmlns:p="http://schemas.openxmlformats.org/presentationml/2006/main">
  <p:tag name="ANSWER TEXTBOX" val="D"/>
  <p:tag name="ANSWER TEXT" val="Atlas"/>
</p:tagLst>
</file>

<file path=ppt/tags/tag79.xml><?xml version="1.0" encoding="utf-8"?>
<p:tagLst xmlns:a="http://schemas.openxmlformats.org/drawingml/2006/main" xmlns:r="http://schemas.openxmlformats.org/officeDocument/2006/relationships" xmlns:p="http://schemas.openxmlformats.org/presentationml/2006/main">
  <p:tag name="ANSWER PIC" val="DEFAULT"/>
</p:tagLst>
</file>

<file path=ppt/tags/tag8.xml><?xml version="1.0" encoding="utf-8"?>
<p:tagLst xmlns:a="http://schemas.openxmlformats.org/drawingml/2006/main" xmlns:r="http://schemas.openxmlformats.org/officeDocument/2006/relationships" xmlns:p="http://schemas.openxmlformats.org/presentationml/2006/main">
  <p:tag name="ANSWER TEXTBOX" val="E"/>
  <p:tag name="ANSWER TEXT" val="Thesaurus"/>
</p:tagLst>
</file>

<file path=ppt/tags/tag80.xml><?xml version="1.0" encoding="utf-8"?>
<p:tagLst xmlns:a="http://schemas.openxmlformats.org/drawingml/2006/main" xmlns:r="http://schemas.openxmlformats.org/officeDocument/2006/relationships" xmlns:p="http://schemas.openxmlformats.org/presentationml/2006/main">
  <p:tag name="ANSWER TEXTBOX" val="C"/>
  <p:tag name="ANSWER TEXT" val="Encyclopedia"/>
</p:tagLst>
</file>

<file path=ppt/tags/tag81.xml><?xml version="1.0" encoding="utf-8"?>
<p:tagLst xmlns:a="http://schemas.openxmlformats.org/drawingml/2006/main" xmlns:r="http://schemas.openxmlformats.org/officeDocument/2006/relationships" xmlns:p="http://schemas.openxmlformats.org/presentationml/2006/main">
  <p:tag name="ANSWER PIC" val="DEFAULT"/>
</p:tagLst>
</file>

<file path=ppt/tags/tag82.xml><?xml version="1.0" encoding="utf-8"?>
<p:tagLst xmlns:a="http://schemas.openxmlformats.org/drawingml/2006/main" xmlns:r="http://schemas.openxmlformats.org/officeDocument/2006/relationships" xmlns:p="http://schemas.openxmlformats.org/presentationml/2006/main">
  <p:tag name="ANSWER TEXTBOX" val="B"/>
  <p:tag name="ANSWER TEXT" val="Almanac"/>
</p:tagLst>
</file>

<file path=ppt/tags/tag83.xml><?xml version="1.0" encoding="utf-8"?>
<p:tagLst xmlns:a="http://schemas.openxmlformats.org/drawingml/2006/main" xmlns:r="http://schemas.openxmlformats.org/officeDocument/2006/relationships" xmlns:p="http://schemas.openxmlformats.org/presentationml/2006/main">
  <p:tag name="ANSWER PIC" val="DEFAULT"/>
</p:tagLst>
</file>

<file path=ppt/tags/tag84.xml><?xml version="1.0" encoding="utf-8"?>
<p:tagLst xmlns:a="http://schemas.openxmlformats.org/drawingml/2006/main" xmlns:r="http://schemas.openxmlformats.org/officeDocument/2006/relationships" xmlns:p="http://schemas.openxmlformats.org/presentationml/2006/main">
  <p:tag name="ANSWER TEXTBOX" val="A"/>
  <p:tag name="ANSWER TEXT" val="Dictionary"/>
</p:tagLst>
</file>

<file path=ppt/tags/tag85.xml><?xml version="1.0" encoding="utf-8"?>
<p:tagLst xmlns:a="http://schemas.openxmlformats.org/drawingml/2006/main" xmlns:r="http://schemas.openxmlformats.org/officeDocument/2006/relationships" xmlns:p="http://schemas.openxmlformats.org/presentationml/2006/main">
  <p:tag name="ANSWER PIC" val="DEFAULT"/>
</p:tagLst>
</file>

<file path=ppt/tags/tag86.xml><?xml version="1.0" encoding="utf-8"?>
<p:tagLst xmlns:a="http://schemas.openxmlformats.org/drawingml/2006/main" xmlns:r="http://schemas.openxmlformats.org/officeDocument/2006/relationships" xmlns:p="http://schemas.openxmlformats.org/presentationml/2006/main">
  <p:tag name="QUESTION TYPE" val="ABCDE"/>
  <p:tag name="CORRECT ANSWER" val="D"/>
  <p:tag name="QUESTION WEIGHT" val="5"/>
</p:tagLst>
</file>

<file path=ppt/tags/tag87.xml><?xml version="1.0" encoding="utf-8"?>
<p:tagLst xmlns:a="http://schemas.openxmlformats.org/drawingml/2006/main" xmlns:r="http://schemas.openxmlformats.org/officeDocument/2006/relationships" xmlns:p="http://schemas.openxmlformats.org/presentationml/2006/main">
  <p:tag name="QUESTION TEXTBOX" val="QUESTION TEXTBOX"/>
  <p:tag name="QUESTION TEXT" val="&#10;Which reference would you use to…&#10;Find the two states that border Florida?&#10;"/>
</p:tagLst>
</file>

<file path=ppt/tags/tag88.xml><?xml version="1.0" encoding="utf-8"?>
<p:tagLst xmlns:a="http://schemas.openxmlformats.org/drawingml/2006/main" xmlns:r="http://schemas.openxmlformats.org/officeDocument/2006/relationships" xmlns:p="http://schemas.openxmlformats.org/presentationml/2006/main">
  <p:tag name="ANSWER GROUP" val="A"/>
  <p:tag name="CORRECT ANSWER" val="NO"/>
</p:tagLst>
</file>

<file path=ppt/tags/tag89.xml><?xml version="1.0" encoding="utf-8"?>
<p:tagLst xmlns:a="http://schemas.openxmlformats.org/drawingml/2006/main" xmlns:r="http://schemas.openxmlformats.org/officeDocument/2006/relationships" xmlns:p="http://schemas.openxmlformats.org/presentationml/2006/main">
  <p:tag name="ANSWER GROUP" val="B"/>
  <p:tag name="CORRECT ANSWER" val="NO"/>
</p:tagLst>
</file>

<file path=ppt/tags/tag9.xml><?xml version="1.0" encoding="utf-8"?>
<p:tagLst xmlns:a="http://schemas.openxmlformats.org/drawingml/2006/main" xmlns:r="http://schemas.openxmlformats.org/officeDocument/2006/relationships" xmlns:p="http://schemas.openxmlformats.org/presentationml/2006/main">
  <p:tag name="ANSWER PIC" val="DEFAULT"/>
</p:tagLst>
</file>

<file path=ppt/tags/tag90.xml><?xml version="1.0" encoding="utf-8"?>
<p:tagLst xmlns:a="http://schemas.openxmlformats.org/drawingml/2006/main" xmlns:r="http://schemas.openxmlformats.org/officeDocument/2006/relationships" xmlns:p="http://schemas.openxmlformats.org/presentationml/2006/main">
  <p:tag name="ANSWER GROUP" val="C"/>
  <p:tag name="CORRECT ANSWER" val="NO"/>
</p:tagLst>
</file>

<file path=ppt/tags/tag91.xml><?xml version="1.0" encoding="utf-8"?>
<p:tagLst xmlns:a="http://schemas.openxmlformats.org/drawingml/2006/main" xmlns:r="http://schemas.openxmlformats.org/officeDocument/2006/relationships" xmlns:p="http://schemas.openxmlformats.org/presentationml/2006/main">
  <p:tag name="ANSWER GROUP" val="D"/>
  <p:tag name="CORRECT ANSWER" val="YES"/>
</p:tagLst>
</file>

<file path=ppt/tags/tag92.xml><?xml version="1.0" encoding="utf-8"?>
<p:tagLst xmlns:a="http://schemas.openxmlformats.org/drawingml/2006/main" xmlns:r="http://schemas.openxmlformats.org/officeDocument/2006/relationships" xmlns:p="http://schemas.openxmlformats.org/presentationml/2006/main">
  <p:tag name="ANSWER GROUP" val="E"/>
  <p:tag name="CORRECT ANSWER" val="NO"/>
</p:tagLst>
</file>

<file path=ppt/tags/tag93.xml><?xml version="1.0" encoding="utf-8"?>
<p:tagLst xmlns:a="http://schemas.openxmlformats.org/drawingml/2006/main" xmlns:r="http://schemas.openxmlformats.org/officeDocument/2006/relationships" xmlns:p="http://schemas.openxmlformats.org/presentationml/2006/main">
  <p:tag name="ANSWER TEXTBOX" val="E"/>
  <p:tag name="ANSWER TEXT" val="Thesaurus"/>
</p:tagLst>
</file>

<file path=ppt/tags/tag94.xml><?xml version="1.0" encoding="utf-8"?>
<p:tagLst xmlns:a="http://schemas.openxmlformats.org/drawingml/2006/main" xmlns:r="http://schemas.openxmlformats.org/officeDocument/2006/relationships" xmlns:p="http://schemas.openxmlformats.org/presentationml/2006/main">
  <p:tag name="ANSWER PIC" val="DEFAULT"/>
</p:tagLst>
</file>

<file path=ppt/tags/tag95.xml><?xml version="1.0" encoding="utf-8"?>
<p:tagLst xmlns:a="http://schemas.openxmlformats.org/drawingml/2006/main" xmlns:r="http://schemas.openxmlformats.org/officeDocument/2006/relationships" xmlns:p="http://schemas.openxmlformats.org/presentationml/2006/main">
  <p:tag name="ANSWER TEXTBOX" val="D"/>
  <p:tag name="ANSWER TEXT" val="Atlas"/>
</p:tagLst>
</file>

<file path=ppt/tags/tag96.xml><?xml version="1.0" encoding="utf-8"?>
<p:tagLst xmlns:a="http://schemas.openxmlformats.org/drawingml/2006/main" xmlns:r="http://schemas.openxmlformats.org/officeDocument/2006/relationships" xmlns:p="http://schemas.openxmlformats.org/presentationml/2006/main">
  <p:tag name="ANSWER PIC" val="DEFAULT"/>
</p:tagLst>
</file>

<file path=ppt/tags/tag97.xml><?xml version="1.0" encoding="utf-8"?>
<p:tagLst xmlns:a="http://schemas.openxmlformats.org/drawingml/2006/main" xmlns:r="http://schemas.openxmlformats.org/officeDocument/2006/relationships" xmlns:p="http://schemas.openxmlformats.org/presentationml/2006/main">
  <p:tag name="ANSWER TEXTBOX" val="C"/>
  <p:tag name="ANSWER TEXT" val="Encyclopedia"/>
</p:tagLst>
</file>

<file path=ppt/tags/tag98.xml><?xml version="1.0" encoding="utf-8"?>
<p:tagLst xmlns:a="http://schemas.openxmlformats.org/drawingml/2006/main" xmlns:r="http://schemas.openxmlformats.org/officeDocument/2006/relationships" xmlns:p="http://schemas.openxmlformats.org/presentationml/2006/main">
  <p:tag name="ANSWER PIC" val="DEFAULT"/>
</p:tagLst>
</file>

<file path=ppt/tags/tag99.xml><?xml version="1.0" encoding="utf-8"?>
<p:tagLst xmlns:a="http://schemas.openxmlformats.org/drawingml/2006/main" xmlns:r="http://schemas.openxmlformats.org/officeDocument/2006/relationships" xmlns:p="http://schemas.openxmlformats.org/presentationml/2006/main">
  <p:tag name="ANSWER TEXTBOX" val="B"/>
  <p:tag name="ANSWER TEXT" val="Almanac"/>
</p:tagLst>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59</TotalTime>
  <Words>645</Words>
  <Application>Microsoft Macintosh PowerPoint</Application>
  <PresentationFormat>On-screen Show (4:3)</PresentationFormat>
  <Paragraphs>109</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Theme1</vt:lpstr>
      <vt:lpstr>PowerPoint Presentation</vt:lpstr>
      <vt:lpstr>  Conventions of Standard English  CCSS.ELA-Literacy.L.3.2g  Consult reference materials, including beginning dictionaries, as needed to check and correct spellings.   Vocabulary Acquisition and Use  CCSS.ELA-Literacy.L.3.4d  Use glossaries or beginning dictionaries, both print and digital, to determine or clarify the precise meaning of key words and phrases.  </vt:lpstr>
      <vt:lpstr>Learning Goal</vt:lpstr>
      <vt:lpstr>Essential Question</vt:lpstr>
      <vt:lpstr>Objective</vt:lpstr>
      <vt:lpstr>A dictionary is a book that gives pronunciations and definitions of words. The words are arranged alphabetically. The guide words at the top of each page show the first and last words on  that page, so they will help you know if the word you want is on that page. The entry may also show synonyms and other forms of the word.</vt:lpstr>
      <vt:lpstr>An almanac is published annually and has facts on many topics. Since the almanac is published every year the information is current. Almanacs contain important dates, weather, top news stories of the year, statistics on sports, facts about famous persons, world population figures, holidays, and other miscellaneous topics.</vt:lpstr>
      <vt:lpstr>An Encyclopedia is a set of books which contains short articles about many topics; animals, presidents, countries, people, plants, and so much more. The articles are summaries with basic facts and information. The volumes are arranged in alphabetical order. If you need to find information about porcupines you would look in the P volume. Then you would use the guide words at the top of the pages to find porcupines. Key words help you know which volume contains the article you want to read. When trying to find a person, use the last name- George Washington.</vt:lpstr>
      <vt:lpstr>An Atlas is a book of maps, usually of the regions of the world. An atlas might contain both physical and political maps. Physical maps show the physical features of earth; mountains, bodies of water, deserts, plains, etc. Political maps show continents, countries and cities. To find a specific place in an atlas, the index is the best place to start. The index is at the back of the book and is arranged alphabetically. The table of contents, is at the front of the book and is arranged in sequential order. The atlas may also contain a map list.</vt:lpstr>
      <vt:lpstr>A thesaurus is a book of words with their synonyms and antonyms. Words are listed alphabetically. Use a thesaurus when you want to replace a word with a word of similar meaning.</vt:lpstr>
      <vt:lpstr>PowerPoint Presentation</vt:lpstr>
      <vt:lpstr>PowerPoint Presentation</vt:lpstr>
      <vt:lpstr>PowerPoint Presentation</vt:lpstr>
      <vt:lpstr>PowerPoint Presentation</vt:lpstr>
      <vt:lpstr>PowerPoint Presentation</vt:lpstr>
      <vt:lpstr>Dictionary</vt:lpstr>
      <vt:lpstr>Almanac</vt:lpstr>
      <vt:lpstr>Encyclopedia</vt:lpstr>
      <vt:lpstr>Atlas</vt:lpstr>
      <vt:lpstr>Thesaurus</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Forrest Doddington</cp:lastModifiedBy>
  <cp:revision>7</cp:revision>
  <dcterms:created xsi:type="dcterms:W3CDTF">2013-03-01T20:55:26Z</dcterms:created>
  <dcterms:modified xsi:type="dcterms:W3CDTF">2016-05-11T14:39:57Z</dcterms:modified>
</cp:coreProperties>
</file>