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22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420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889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59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997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74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09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2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394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71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964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701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27C9-0DB8-4FF0-B1E5-E686B081D7ED}" type="datetimeFigureOut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8394B-585F-40E4-BD69-FB5CB753A6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1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066799"/>
          </a:xfrm>
        </p:spPr>
        <p:txBody>
          <a:bodyPr/>
          <a:lstStyle/>
          <a:p>
            <a:r>
              <a:rPr lang="en-US" dirty="0" smtClean="0"/>
              <a:t>William Edmondson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828800"/>
            <a:ext cx="2619375" cy="3881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284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388" y="1524000"/>
            <a:ext cx="29432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9233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524000"/>
            <a:ext cx="29527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845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2519363"/>
            <a:ext cx="3581400" cy="327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587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9363" y="1047750"/>
            <a:ext cx="41052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923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57425"/>
            <a:ext cx="47244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9466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890713"/>
            <a:ext cx="21336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05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62125"/>
            <a:ext cx="2133600" cy="333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1249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538413"/>
            <a:ext cx="21336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43481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33550"/>
            <a:ext cx="2133600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19655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319338"/>
            <a:ext cx="2133600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4962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8" y="1905000"/>
            <a:ext cx="1952625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881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</Words>
  <Application>Microsoft Office PowerPoint</Application>
  <PresentationFormat>On-screen Show (4:3)</PresentationFormat>
  <Paragraphs>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William Edmondson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William Edmondson</dc:title>
  <dc:creator>Young, Lisa A (MNPS)</dc:creator>
  <cp:lastModifiedBy>Windows User</cp:lastModifiedBy>
  <cp:revision>4</cp:revision>
  <dcterms:created xsi:type="dcterms:W3CDTF">2014-05-13T15:43:27Z</dcterms:created>
  <dcterms:modified xsi:type="dcterms:W3CDTF">2014-05-27T14:28:13Z</dcterms:modified>
</cp:coreProperties>
</file>