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7"/>
  </p:normalViewPr>
  <p:slideViewPr>
    <p:cSldViewPr snapToGrid="0" snapToObjects="1">
      <p:cViewPr varScale="1">
        <p:scale>
          <a:sx n="76" d="100"/>
          <a:sy n="76" d="100"/>
        </p:scale>
        <p:origin x="216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50D8-9BE5-BE44-A512-339FF947F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2F40B-2674-E34A-BA06-C0F88DD01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88B76-062B-2340-B587-C8740F3A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E3408-7C70-F941-A233-081C4B2CA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B8088-BEEF-2541-A319-FEB4F056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6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F8C38-0147-614F-B69F-57B62A85F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6D9D8-09B5-9E48-96F4-BB9072E45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D7E5D-B83C-804B-8CE4-071448F54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EFE0B-9AD0-6346-8945-24B125A6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8907-73A8-4B43-936B-B22E354F7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1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BDD781-A5EA-134D-AAB5-4C852B1BF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4623E-3765-5149-9EBE-23C1124D3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55A17-9C6A-F14C-AEA7-0A086FA3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9C92F-1C5F-3B4B-AAA8-13035E17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3F670-84AE-D64C-9790-9355CD118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48321-16B3-D042-8EE4-ABB40E47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6AED8-6AEA-254F-80DE-2A20D5A6A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7E33-D661-E746-B207-1D00B391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D805-6148-3A48-8444-02A4F31E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85608-7DBE-6347-BC50-B939AD3C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6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864C-2604-7942-803A-D684526AB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3B23-5DDB-B547-A3E5-5DF557D01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FCD2D-6AA0-3340-B413-E1A03E69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BE76D-758B-2C49-B615-57CBF2D3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BDE6D-78C0-EB44-855E-03570913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3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19EAC-9037-5445-92C5-81701526B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A5733-372A-E047-A343-8BFABCE08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13E454-D5EF-1841-B865-5BF8C5336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6BF96-8C35-AD41-B87A-BB39F932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7A025-DE01-D944-A651-2A8A5BEE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006FF-F84F-5349-B778-AB04D1512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A1DD-45B0-5047-9191-8805D214C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C94BD-2069-C045-AC1C-6DC33565F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80691-5666-2941-AFF5-B352D9CDA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2056F-41DC-0048-ADAB-3FB97FB728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CF71C5-7515-A745-9FF9-951EF4EEA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74B067-6255-594E-AAFB-BBFD0894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CB367B-E239-BB48-99F5-0C70B56C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7ECCB7-C912-F74A-9AE1-0FB3D7E0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6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FD8E8-E33D-BF47-9D69-3F4770AA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2B5486-3C18-514E-8DA9-E166DFE2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8C8B2-D052-8045-AE09-87C2252D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75374-2976-8646-A064-E255D24A0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49EE70-E773-E946-AFE8-9B5EEC2D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0BAE31-178F-F144-9454-B9878D16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9458D-1126-054C-8076-46A10659A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4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BFD4-B34D-F24F-B589-760A6B5BA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B7E29-169E-8C41-9EB1-9A4D5771A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39D95-FE40-FE43-B5E5-291B5C3BD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97D2D-8A51-6347-898B-C24C7216C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2BDFE-5432-2742-9336-31C8D7169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B76B6-41DE-8B4C-96AA-2D9417C83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2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B88C-14C0-3F4C-A4AC-467EA033C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57BE06-DFA9-0442-9ECE-594E0FACF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83051-0FE5-1749-A429-E1F574346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B0677-2AC4-CB4F-A17C-A394FDF4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F0C71-95EC-534C-819F-4CEA9AB6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0ACEF-42C7-BE45-9A70-F90E91856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BFE643-6BB6-C641-81C8-44C175D8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9F08F-6D50-0249-9FEC-44C3B0360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82207-BC8D-9041-8091-56FEF4486B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BD948-2BDB-AA49-96AD-B7FF7949870E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D5260-6E91-6044-8B6D-FD3AC5CE43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57B76-6C20-3244-81D3-E668DAD4D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BFF4D-350D-4244-AC90-44DC9F36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9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owinginprek.com/emergentliteracy.ht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6B5B7-F7D2-BE47-A9DC-F9E792847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018" y="0"/>
            <a:ext cx="11257808" cy="1600200"/>
          </a:xfrm>
        </p:spPr>
        <p:txBody>
          <a:bodyPr/>
          <a:lstStyle/>
          <a:p>
            <a:r>
              <a:rPr lang="en-US" dirty="0">
                <a:latin typeface="Ckgoodness Medium" panose="02000603000000000000" pitchFamily="2" charset="0"/>
                <a:ea typeface="Ckgoodness Medium" panose="02000603000000000000" pitchFamily="2" charset="0"/>
              </a:rPr>
              <a:t>Building Student Names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9D7D2-BFFB-2C4B-82FE-062E4BC63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018" y="2032184"/>
            <a:ext cx="5080000" cy="3944661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Ckgood Medium" panose="02000603000000000000" pitchFamily="2" charset="0"/>
                <a:ea typeface="Ckgood Medium" panose="02000603000000000000" pitchFamily="2" charset="0"/>
              </a:rPr>
              <a:t>This is meant to be a virtual option for the typical student name building that would occur in the classroom. </a:t>
            </a:r>
          </a:p>
          <a:p>
            <a:r>
              <a:rPr lang="en-US" dirty="0">
                <a:latin typeface="Ckgood Medium" panose="02000603000000000000" pitchFamily="2" charset="0"/>
                <a:ea typeface="Ckgood Medium" panose="02000603000000000000" pitchFamily="2" charset="0"/>
              </a:rPr>
              <a:t>Copy and Paste the next slide several times to personalize it and write your student names. You can use this </a:t>
            </a:r>
            <a:r>
              <a:rPr lang="en-US" dirty="0" err="1">
                <a:latin typeface="Ckgood Medium" panose="02000603000000000000" pitchFamily="2" charset="0"/>
                <a:ea typeface="Ckgood Medium" panose="02000603000000000000" pitchFamily="2" charset="0"/>
              </a:rPr>
              <a:t>powerpoint</a:t>
            </a:r>
            <a:r>
              <a:rPr lang="en-US" dirty="0">
                <a:latin typeface="Ckgood Medium" panose="02000603000000000000" pitchFamily="2" charset="0"/>
                <a:ea typeface="Ckgood Medium" panose="02000603000000000000" pitchFamily="2" charset="0"/>
              </a:rPr>
              <a:t> during a small group or one-on-one virtual learning meeting to practice writing student names. </a:t>
            </a:r>
          </a:p>
          <a:p>
            <a:r>
              <a:rPr lang="en-US" dirty="0">
                <a:latin typeface="Ckgood Medium" panose="02000603000000000000" pitchFamily="2" charset="0"/>
                <a:ea typeface="Ckgood Medium" panose="02000603000000000000" pitchFamily="2" charset="0"/>
              </a:rPr>
              <a:t>For more student engagement, you could have students write the names on paper as you build them together on the screen.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961B63-16C2-E140-99C2-7C5CF75B9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93922" y="2110304"/>
            <a:ext cx="5339719" cy="35575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0943C8-1C31-7141-80E0-999FB2722035}"/>
              </a:ext>
            </a:extLst>
          </p:cNvPr>
          <p:cNvSpPr txBox="1"/>
          <p:nvPr/>
        </p:nvSpPr>
        <p:spPr>
          <a:xfrm>
            <a:off x="6553641" y="5746013"/>
            <a:ext cx="5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www.growinginprek.com/emergentliteracy.htm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-nd/3.0/"/>
              </a:rPr>
              <a:t>CC BY-NC-ND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0067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A drawing of a face&#10;&#10;Description generated with high confidence">
            <a:extLst>
              <a:ext uri="{FF2B5EF4-FFF2-40B4-BE49-F238E27FC236}">
                <a16:creationId xmlns:a16="http://schemas.microsoft.com/office/drawing/2014/main" id="{62FEB99B-A738-4D95-8CD0-7DC3247F4E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4511125" y="5042091"/>
            <a:ext cx="865761" cy="89249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96B391C-D996-4B64-AB9F-4D82DBB6CD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88467" y="5032296"/>
            <a:ext cx="860898" cy="919808"/>
          </a:xfrm>
          <a:prstGeom prst="rect">
            <a:avLst/>
          </a:prstGeom>
        </p:spPr>
      </p:pic>
      <p:pic>
        <p:nvPicPr>
          <p:cNvPr id="38" name="Picture 3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81BE2E3-B700-4F92-968C-8A366F8F5D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8267638" y="5014250"/>
            <a:ext cx="865761" cy="900002"/>
          </a:xfrm>
          <a:prstGeom prst="rect">
            <a:avLst/>
          </a:prstGeom>
        </p:spPr>
      </p:pic>
      <p:pic>
        <p:nvPicPr>
          <p:cNvPr id="39" name="Picture 3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02DCC00-2CE5-4E3E-A483-1684CFD7821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268860" y="5009356"/>
            <a:ext cx="865761" cy="91980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8DCDEF4-1D8C-4823-8E2D-84D674A4EC3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3"/>
          <a:stretch/>
        </p:blipFill>
        <p:spPr>
          <a:xfrm>
            <a:off x="10206783" y="5051636"/>
            <a:ext cx="860898" cy="883969"/>
          </a:xfrm>
          <a:prstGeom prst="rect">
            <a:avLst/>
          </a:prstGeom>
        </p:spPr>
      </p:pic>
      <p:pic>
        <p:nvPicPr>
          <p:cNvPr id="41" name="Picture 40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C8EF098C-3518-40DC-A731-16D0CBF3BD9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11191357" y="5023049"/>
            <a:ext cx="865761" cy="889985"/>
          </a:xfrm>
          <a:prstGeom prst="rect">
            <a:avLst/>
          </a:prstGeom>
        </p:spPr>
      </p:pic>
      <p:pic>
        <p:nvPicPr>
          <p:cNvPr id="42" name="Picture 4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80341A-495D-4FE8-ADCD-DC04183B862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21664" y="5966503"/>
            <a:ext cx="860898" cy="89149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55D633F-D030-4F27-A2A6-D0DBBE7E795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76"/>
          <a:stretch/>
        </p:blipFill>
        <p:spPr>
          <a:xfrm>
            <a:off x="920054" y="5954254"/>
            <a:ext cx="869461" cy="886103"/>
          </a:xfrm>
          <a:prstGeom prst="rect">
            <a:avLst/>
          </a:prstGeom>
        </p:spPr>
      </p:pic>
      <p:pic>
        <p:nvPicPr>
          <p:cNvPr id="44" name="Picture 4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3C9394E-2193-43D5-A477-B31CD0A93B47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1807013" y="5965505"/>
            <a:ext cx="865761" cy="89249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55D5374-E613-42C3-91D4-B2630D2F670A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5"/>
          <a:stretch/>
        </p:blipFill>
        <p:spPr>
          <a:xfrm>
            <a:off x="2691401" y="5937783"/>
            <a:ext cx="860898" cy="902574"/>
          </a:xfrm>
          <a:prstGeom prst="rect">
            <a:avLst/>
          </a:prstGeom>
        </p:spPr>
      </p:pic>
      <p:pic>
        <p:nvPicPr>
          <p:cNvPr id="46" name="Picture 4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DE790B6-4995-4954-A8C6-79010B02F548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4"/>
          <a:stretch/>
        </p:blipFill>
        <p:spPr>
          <a:xfrm>
            <a:off x="3570719" y="5952104"/>
            <a:ext cx="865761" cy="905896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0B54D73B-1A86-43A5-93DF-9F84667FEF20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4495115" y="5965505"/>
            <a:ext cx="860898" cy="891498"/>
          </a:xfrm>
          <a:prstGeom prst="rect">
            <a:avLst/>
          </a:prstGeom>
        </p:spPr>
      </p:pic>
      <p:pic>
        <p:nvPicPr>
          <p:cNvPr id="50" name="Picture 4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DC6BAF9-C520-4BC6-955D-B7DFBFAB8D89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5353448" y="5972085"/>
            <a:ext cx="860898" cy="86593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88C6315-28BD-4B1E-B5B7-A07870A5AB77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02654" y="5054373"/>
            <a:ext cx="865761" cy="89061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0AACD28-16BE-4B45-955F-2D771EC580B6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7251279" y="5014251"/>
            <a:ext cx="860898" cy="900002"/>
          </a:xfrm>
          <a:prstGeom prst="rect">
            <a:avLst/>
          </a:prstGeom>
        </p:spPr>
      </p:pic>
      <p:pic>
        <p:nvPicPr>
          <p:cNvPr id="53" name="Picture 5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32441B4-E95C-41EC-BB68-2657307AC655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60"/>
          <a:stretch/>
        </p:blipFill>
        <p:spPr>
          <a:xfrm>
            <a:off x="964421" y="5040080"/>
            <a:ext cx="865761" cy="8977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3FF5514B-4207-4338-94DD-D4D61D3D330F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1852827" y="5035603"/>
            <a:ext cx="865761" cy="900002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E05F255-B38A-4EF3-8D57-CDE23B58738A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7"/>
          <a:stretch/>
        </p:blipFill>
        <p:spPr>
          <a:xfrm>
            <a:off x="2718588" y="5054373"/>
            <a:ext cx="860898" cy="877515"/>
          </a:xfrm>
          <a:prstGeom prst="rect">
            <a:avLst/>
          </a:prstGeom>
        </p:spPr>
      </p:pic>
      <p:pic>
        <p:nvPicPr>
          <p:cNvPr id="63" name="Picture 6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108C347-5057-4D53-8787-76EDA5338044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5438252" y="5014250"/>
            <a:ext cx="860898" cy="90000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587D0B3F-7437-44DB-8304-2FE5AD5A57C7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2"/>
          <a:stretch/>
        </p:blipFill>
        <p:spPr>
          <a:xfrm>
            <a:off x="6345141" y="4988408"/>
            <a:ext cx="865761" cy="91529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EBF854E1-8E6A-4934-A2E0-3A4C9BD3880B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275302" y="5903701"/>
            <a:ext cx="869461" cy="919809"/>
          </a:xfrm>
          <a:prstGeom prst="rect">
            <a:avLst/>
          </a:prstGeom>
        </p:spPr>
      </p:pic>
      <p:pic>
        <p:nvPicPr>
          <p:cNvPr id="67" name="Picture 6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451C849-F467-4416-8E3C-AFAF5C3BA56B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7227221" y="5952104"/>
            <a:ext cx="865761" cy="889985"/>
          </a:xfrm>
          <a:prstGeom prst="rect">
            <a:avLst/>
          </a:prstGeom>
        </p:spPr>
      </p:pic>
      <p:pic>
        <p:nvPicPr>
          <p:cNvPr id="68" name="Picture 6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4EE620B-8525-41F7-8A67-32694248C257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8251340" y="5966503"/>
            <a:ext cx="860898" cy="891497"/>
          </a:xfrm>
          <a:prstGeom prst="rect">
            <a:avLst/>
          </a:prstGeom>
        </p:spPr>
      </p:pic>
      <p:pic>
        <p:nvPicPr>
          <p:cNvPr id="69" name="Picture 68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3A97BAEE-DB36-4BDA-B99C-B4B330B6D059}"/>
              </a:ext>
            </a:extLst>
          </p:cNvPr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9226630" y="5918210"/>
            <a:ext cx="865761" cy="919809"/>
          </a:xfrm>
          <a:prstGeom prst="rect">
            <a:avLst/>
          </a:prstGeom>
        </p:spPr>
      </p:pic>
      <p:pic>
        <p:nvPicPr>
          <p:cNvPr id="70" name="Picture 6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AC76F0C-5377-4A31-A83F-ADF2808C4A64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10198467" y="5983036"/>
            <a:ext cx="865761" cy="8659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22BF7DB1-CD81-4B81-B256-09AC70358035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11196220" y="5929164"/>
            <a:ext cx="860898" cy="919811"/>
          </a:xfrm>
          <a:prstGeom prst="rect">
            <a:avLst/>
          </a:prstGeom>
        </p:spPr>
      </p:pic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7B9AEC01-04E7-324F-A05B-1825C2C027A9}"/>
              </a:ext>
            </a:extLst>
          </p:cNvPr>
          <p:cNvSpPr/>
          <p:nvPr/>
        </p:nvSpPr>
        <p:spPr>
          <a:xfrm>
            <a:off x="474133" y="0"/>
            <a:ext cx="11497734" cy="2878667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Graphic 33" descr="Sunglasses face with solid fill">
            <a:extLst>
              <a:ext uri="{FF2B5EF4-FFF2-40B4-BE49-F238E27FC236}">
                <a16:creationId xmlns:a16="http://schemas.microsoft.com/office/drawing/2014/main" id="{4232CC9A-C4E0-1C4B-A552-BFB82451D277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63599" y="-1"/>
            <a:ext cx="1700887" cy="1700887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3571092-36F8-8847-BE43-C82E656F97F3}"/>
              </a:ext>
            </a:extLst>
          </p:cNvPr>
          <p:cNvSpPr txBox="1"/>
          <p:nvPr/>
        </p:nvSpPr>
        <p:spPr>
          <a:xfrm>
            <a:off x="2878666" y="128264"/>
            <a:ext cx="695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kgoodness Medium" panose="02000603000000000000" pitchFamily="2" charset="0"/>
                <a:ea typeface="Ckgoodness Medium" panose="02000603000000000000" pitchFamily="2" charset="0"/>
              </a:rPr>
              <a:t>[Insert Name]</a:t>
            </a:r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E5B276A3-DEC6-3D44-B5BE-058DFC8AA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730972"/>
              </p:ext>
            </p:extLst>
          </p:nvPr>
        </p:nvGraphicFramePr>
        <p:xfrm>
          <a:off x="3103031" y="1191316"/>
          <a:ext cx="6510870" cy="115993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5145">
                  <a:extLst>
                    <a:ext uri="{9D8B030D-6E8A-4147-A177-3AD203B41FA5}">
                      <a16:colId xmlns:a16="http://schemas.microsoft.com/office/drawing/2014/main" val="2941025935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441514338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3143472972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3332989234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1052438143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559027825"/>
                    </a:ext>
                  </a:extLst>
                </a:gridCol>
              </a:tblGrid>
              <a:tr h="11599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308816"/>
                  </a:ext>
                </a:extLst>
              </a:tr>
            </a:tbl>
          </a:graphicData>
        </a:graphic>
      </p:graphicFrame>
      <p:pic>
        <p:nvPicPr>
          <p:cNvPr id="48" name="Picture 47">
            <a:extLst>
              <a:ext uri="{FF2B5EF4-FFF2-40B4-BE49-F238E27FC236}">
                <a16:creationId xmlns:a16="http://schemas.microsoft.com/office/drawing/2014/main" id="{03F12DBB-4CF6-8848-9755-3FBEF9A3DA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88467" y="5034297"/>
            <a:ext cx="860898" cy="91980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4B16BE4C-F0DD-7345-91B1-4FAA6122C9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3913" y="5032296"/>
            <a:ext cx="860898" cy="91980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1B156AA4-A6BF-5645-8AA4-6BC28DFB57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88467" y="5017975"/>
            <a:ext cx="860898" cy="919808"/>
          </a:xfrm>
          <a:prstGeom prst="rect">
            <a:avLst/>
          </a:prstGeom>
        </p:spPr>
      </p:pic>
      <p:pic>
        <p:nvPicPr>
          <p:cNvPr id="57" name="Picture 5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B169CAF-A41A-BC4F-8636-8D25A9299D20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60"/>
          <a:stretch/>
        </p:blipFill>
        <p:spPr>
          <a:xfrm>
            <a:off x="981575" y="5054373"/>
            <a:ext cx="865761" cy="897703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1D2E52F-F724-FB40-A83C-A2561EC31153}"/>
              </a:ext>
            </a:extLst>
          </p:cNvPr>
          <p:cNvSpPr/>
          <p:nvPr/>
        </p:nvSpPr>
        <p:spPr>
          <a:xfrm>
            <a:off x="1068740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B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2E7D299B-1A5C-504F-B660-3A511E206FB5}"/>
              </a:ext>
            </a:extLst>
          </p:cNvPr>
          <p:cNvSpPr/>
          <p:nvPr/>
        </p:nvSpPr>
        <p:spPr>
          <a:xfrm>
            <a:off x="154002" y="3200400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A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6286E1F7-BA52-5D42-A643-E2C0198157CE}"/>
              </a:ext>
            </a:extLst>
          </p:cNvPr>
          <p:cNvSpPr/>
          <p:nvPr/>
        </p:nvSpPr>
        <p:spPr>
          <a:xfrm>
            <a:off x="1957146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C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45900CFE-2BD9-4C49-A415-62298F318DE2}"/>
              </a:ext>
            </a:extLst>
          </p:cNvPr>
          <p:cNvSpPr/>
          <p:nvPr/>
        </p:nvSpPr>
        <p:spPr>
          <a:xfrm>
            <a:off x="2830144" y="3200400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D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E9ABC0DD-F6AB-3844-BE3F-D7AE455DF7C4}"/>
              </a:ext>
            </a:extLst>
          </p:cNvPr>
          <p:cNvSpPr/>
          <p:nvPr/>
        </p:nvSpPr>
        <p:spPr>
          <a:xfrm>
            <a:off x="4626700" y="322383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F</a:t>
            </a: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E79F5195-E02C-8B40-9EB6-FBB637425100}"/>
              </a:ext>
            </a:extLst>
          </p:cNvPr>
          <p:cNvSpPr/>
          <p:nvPr/>
        </p:nvSpPr>
        <p:spPr>
          <a:xfrm>
            <a:off x="5564737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G</a:t>
            </a: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859B6A7-7375-994C-8F88-589DB1BE54E3}"/>
              </a:ext>
            </a:extLst>
          </p:cNvPr>
          <p:cNvSpPr/>
          <p:nvPr/>
        </p:nvSpPr>
        <p:spPr>
          <a:xfrm>
            <a:off x="6506060" y="32240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H</a:t>
            </a: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1F382652-7867-9A4F-8356-01E04A816509}"/>
              </a:ext>
            </a:extLst>
          </p:cNvPr>
          <p:cNvSpPr/>
          <p:nvPr/>
        </p:nvSpPr>
        <p:spPr>
          <a:xfrm>
            <a:off x="8319797" y="31889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J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0B267CAA-A687-5C49-8B86-4183F217D5E2}"/>
              </a:ext>
            </a:extLst>
          </p:cNvPr>
          <p:cNvSpPr/>
          <p:nvPr/>
        </p:nvSpPr>
        <p:spPr>
          <a:xfrm>
            <a:off x="9319759" y="31889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K</a:t>
            </a: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51E2EB36-221E-004C-8667-2AA3070251CF}"/>
              </a:ext>
            </a:extLst>
          </p:cNvPr>
          <p:cNvSpPr/>
          <p:nvPr/>
        </p:nvSpPr>
        <p:spPr>
          <a:xfrm>
            <a:off x="10288374" y="31889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L</a:t>
            </a:r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1C4B89EC-CC21-6C4F-896F-B6A985869DD9}"/>
              </a:ext>
            </a:extLst>
          </p:cNvPr>
          <p:cNvSpPr/>
          <p:nvPr/>
        </p:nvSpPr>
        <p:spPr>
          <a:xfrm>
            <a:off x="11231114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M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B1420D88-0B2B-8B44-8DBF-0EEB0194ECBC}"/>
              </a:ext>
            </a:extLst>
          </p:cNvPr>
          <p:cNvSpPr/>
          <p:nvPr/>
        </p:nvSpPr>
        <p:spPr>
          <a:xfrm>
            <a:off x="155046" y="410131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N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A56AFE3E-B799-4E4F-8B5E-49611B76DC5D}"/>
              </a:ext>
            </a:extLst>
          </p:cNvPr>
          <p:cNvSpPr/>
          <p:nvPr/>
        </p:nvSpPr>
        <p:spPr>
          <a:xfrm>
            <a:off x="2878666" y="411980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Q</a:t>
            </a: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ADE6B159-2FB0-AC4B-9BCA-DAD55E81548D}"/>
              </a:ext>
            </a:extLst>
          </p:cNvPr>
          <p:cNvSpPr/>
          <p:nvPr/>
        </p:nvSpPr>
        <p:spPr>
          <a:xfrm>
            <a:off x="2034277" y="411980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P</a:t>
            </a: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CE72C4C7-FCC1-4545-8FD6-BC5B1B40AD52}"/>
              </a:ext>
            </a:extLst>
          </p:cNvPr>
          <p:cNvSpPr/>
          <p:nvPr/>
        </p:nvSpPr>
        <p:spPr>
          <a:xfrm>
            <a:off x="3783549" y="413748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R</a:t>
            </a: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1B57B1F2-A836-1040-866F-FCE98CDA9625}"/>
              </a:ext>
            </a:extLst>
          </p:cNvPr>
          <p:cNvSpPr/>
          <p:nvPr/>
        </p:nvSpPr>
        <p:spPr>
          <a:xfrm>
            <a:off x="4627938" y="413748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S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EF980415-A2F7-944A-BFAD-7D7D4CF7884A}"/>
              </a:ext>
            </a:extLst>
          </p:cNvPr>
          <p:cNvSpPr/>
          <p:nvPr/>
        </p:nvSpPr>
        <p:spPr>
          <a:xfrm>
            <a:off x="5537708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T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9C0508AC-1D2C-E34C-A9B6-4EC51CBC67F1}"/>
              </a:ext>
            </a:extLst>
          </p:cNvPr>
          <p:cNvSpPr/>
          <p:nvPr/>
        </p:nvSpPr>
        <p:spPr>
          <a:xfrm>
            <a:off x="7389757" y="414535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V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75A3562A-EB56-3542-9E1E-5342B54B9BA8}"/>
              </a:ext>
            </a:extLst>
          </p:cNvPr>
          <p:cNvSpPr/>
          <p:nvPr/>
        </p:nvSpPr>
        <p:spPr>
          <a:xfrm>
            <a:off x="8350796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W</a:t>
            </a:r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5DACEE5F-4B9F-F548-B2BA-29C530DB4E33}"/>
              </a:ext>
            </a:extLst>
          </p:cNvPr>
          <p:cNvSpPr/>
          <p:nvPr/>
        </p:nvSpPr>
        <p:spPr>
          <a:xfrm>
            <a:off x="9311835" y="4114205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X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ACC7E6F7-B829-494B-9E1D-7E08B3217C3D}"/>
              </a:ext>
            </a:extLst>
          </p:cNvPr>
          <p:cNvSpPr/>
          <p:nvPr/>
        </p:nvSpPr>
        <p:spPr>
          <a:xfrm>
            <a:off x="10288374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Y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1435B355-92B1-D142-B170-64A5B2DCB5C5}"/>
              </a:ext>
            </a:extLst>
          </p:cNvPr>
          <p:cNvSpPr/>
          <p:nvPr/>
        </p:nvSpPr>
        <p:spPr>
          <a:xfrm>
            <a:off x="11191066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Z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F05D0EA3-8737-1B48-B6B2-A176CBA156B2}"/>
              </a:ext>
            </a:extLst>
          </p:cNvPr>
          <p:cNvSpPr/>
          <p:nvPr/>
        </p:nvSpPr>
        <p:spPr>
          <a:xfrm>
            <a:off x="3741455" y="323003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E</a:t>
            </a: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964C9403-514B-764D-84D3-FA4258333688}"/>
              </a:ext>
            </a:extLst>
          </p:cNvPr>
          <p:cNvSpPr/>
          <p:nvPr/>
        </p:nvSpPr>
        <p:spPr>
          <a:xfrm>
            <a:off x="7414937" y="323003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I</a:t>
            </a:r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750793AA-EC96-9044-A764-3CD7288CB827}"/>
              </a:ext>
            </a:extLst>
          </p:cNvPr>
          <p:cNvSpPr/>
          <p:nvPr/>
        </p:nvSpPr>
        <p:spPr>
          <a:xfrm>
            <a:off x="1064816" y="410131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O</a:t>
            </a:r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1740EEDD-51A2-0D49-BCA5-A925D056EA36}"/>
              </a:ext>
            </a:extLst>
          </p:cNvPr>
          <p:cNvSpPr/>
          <p:nvPr/>
        </p:nvSpPr>
        <p:spPr>
          <a:xfrm>
            <a:off x="6467055" y="412460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U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73929FB5-CEE7-AA42-98D5-0A35712C3A75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1870504" y="5035603"/>
            <a:ext cx="865761" cy="900002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FA5AB72F-0F50-184C-87D7-76675CA988D5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1853672" y="5021310"/>
            <a:ext cx="865761" cy="900002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D4B3D3A7-42D1-3546-BF39-56413EF5CF09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7"/>
          <a:stretch/>
        </p:blipFill>
        <p:spPr>
          <a:xfrm>
            <a:off x="2735504" y="5071003"/>
            <a:ext cx="860898" cy="877515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65E79CAB-3250-324F-958B-14CD2C44E37C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7"/>
          <a:stretch/>
        </p:blipFill>
        <p:spPr>
          <a:xfrm>
            <a:off x="2718588" y="5072383"/>
            <a:ext cx="860898" cy="877515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DD977383-3CFA-BF4A-B3B1-AF574E81EEAA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37485" y="5071335"/>
            <a:ext cx="865761" cy="890610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9C8413E9-E595-B546-94CB-A84D2EBB2ECB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21117" y="5071335"/>
            <a:ext cx="865761" cy="89061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A6A58827-C15E-BF43-AAB8-1F632438E52C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03603" y="5071335"/>
            <a:ext cx="865761" cy="890610"/>
          </a:xfrm>
          <a:prstGeom prst="rect">
            <a:avLst/>
          </a:prstGeom>
        </p:spPr>
      </p:pic>
      <p:pic>
        <p:nvPicPr>
          <p:cNvPr id="100" name="Picture 99" descr="A drawing of a face&#10;&#10;Description generated with high confidence">
            <a:extLst>
              <a:ext uri="{FF2B5EF4-FFF2-40B4-BE49-F238E27FC236}">
                <a16:creationId xmlns:a16="http://schemas.microsoft.com/office/drawing/2014/main" id="{8FBD0A71-A5B8-7D43-B947-1B6065319B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4511125" y="5059053"/>
            <a:ext cx="865761" cy="892493"/>
          </a:xfrm>
          <a:prstGeom prst="rect">
            <a:avLst/>
          </a:prstGeom>
        </p:spPr>
      </p:pic>
      <p:pic>
        <p:nvPicPr>
          <p:cNvPr id="101" name="Picture 10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1E23BE8-174A-1C4B-A133-58CFE66DD8E3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5471322" y="5014249"/>
            <a:ext cx="860898" cy="900003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C4FCFA74-C4FD-E144-A608-8AB1EA0F7EB3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2"/>
          <a:stretch/>
        </p:blipFill>
        <p:spPr>
          <a:xfrm>
            <a:off x="6346732" y="5006019"/>
            <a:ext cx="865761" cy="91529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E74FA44B-F724-4540-AE89-B85CB07B8173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2"/>
          <a:stretch/>
        </p:blipFill>
        <p:spPr>
          <a:xfrm>
            <a:off x="6346732" y="4988408"/>
            <a:ext cx="865761" cy="915293"/>
          </a:xfrm>
          <a:prstGeom prst="rect">
            <a:avLst/>
          </a:prstGeom>
        </p:spPr>
      </p:pic>
      <p:pic>
        <p:nvPicPr>
          <p:cNvPr id="104" name="Picture 10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3B30706-91C5-5344-A512-0039D9BB4144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5453765" y="5014248"/>
            <a:ext cx="860898" cy="900003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224BFFFD-FE52-1247-87AC-69E53FB44D3E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7251279" y="5014248"/>
            <a:ext cx="860898" cy="90000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077E4A1D-6FDE-B347-AF07-190FEB7484D2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7267502" y="5014245"/>
            <a:ext cx="860898" cy="900002"/>
          </a:xfrm>
          <a:prstGeom prst="rect">
            <a:avLst/>
          </a:prstGeom>
        </p:spPr>
      </p:pic>
      <p:pic>
        <p:nvPicPr>
          <p:cNvPr id="107" name="Picture 10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B105450-073B-4B4E-996F-21F0164830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8249526" y="5031006"/>
            <a:ext cx="865761" cy="900002"/>
          </a:xfrm>
          <a:prstGeom prst="rect">
            <a:avLst/>
          </a:prstGeom>
        </p:spPr>
      </p:pic>
      <p:pic>
        <p:nvPicPr>
          <p:cNvPr id="108" name="Picture 10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F81107C-CAFF-7C42-9C25-7D31DF6EA76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8249526" y="5031006"/>
            <a:ext cx="865761" cy="900002"/>
          </a:xfrm>
          <a:prstGeom prst="rect">
            <a:avLst/>
          </a:prstGeom>
        </p:spPr>
      </p:pic>
      <p:pic>
        <p:nvPicPr>
          <p:cNvPr id="109" name="Picture 10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F39D3B1-6798-794A-BC52-7B2C4E28684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233163" y="5009356"/>
            <a:ext cx="865761" cy="919808"/>
          </a:xfrm>
          <a:prstGeom prst="rect">
            <a:avLst/>
          </a:prstGeom>
        </p:spPr>
      </p:pic>
      <p:pic>
        <p:nvPicPr>
          <p:cNvPr id="110" name="Picture 10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0EA3F36-01D8-C949-9164-D7A1574EB4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197466" y="5025700"/>
            <a:ext cx="865761" cy="91980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E93BE66E-71F3-BD4D-B8A9-58AB8999E51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3"/>
          <a:stretch/>
        </p:blipFill>
        <p:spPr>
          <a:xfrm>
            <a:off x="10188918" y="5051636"/>
            <a:ext cx="860898" cy="883969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794A8507-9918-CD4B-AEC7-02DBF094DFE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3"/>
          <a:stretch/>
        </p:blipFill>
        <p:spPr>
          <a:xfrm>
            <a:off x="10206783" y="5051636"/>
            <a:ext cx="860898" cy="883969"/>
          </a:xfrm>
          <a:prstGeom prst="rect">
            <a:avLst/>
          </a:prstGeom>
        </p:spPr>
      </p:pic>
      <p:pic>
        <p:nvPicPr>
          <p:cNvPr id="113" name="Picture 112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2E642A13-1C10-6643-BE56-21B81213118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11226039" y="5023049"/>
            <a:ext cx="865761" cy="889985"/>
          </a:xfrm>
          <a:prstGeom prst="rect">
            <a:avLst/>
          </a:prstGeom>
        </p:spPr>
      </p:pic>
      <p:pic>
        <p:nvPicPr>
          <p:cNvPr id="114" name="Picture 113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C177F26E-AF1E-794C-8917-093E11128EB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11226039" y="5023049"/>
            <a:ext cx="865761" cy="889985"/>
          </a:xfrm>
          <a:prstGeom prst="rect">
            <a:avLst/>
          </a:prstGeom>
        </p:spPr>
      </p:pic>
      <p:pic>
        <p:nvPicPr>
          <p:cNvPr id="115" name="Picture 11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496E69D-7A3F-D74E-A3BC-CCC4BA60F45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38662" y="5966503"/>
            <a:ext cx="860898" cy="891497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889C33AF-C9F5-9642-A068-F20A42FE4C7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76"/>
          <a:stretch/>
        </p:blipFill>
        <p:spPr>
          <a:xfrm>
            <a:off x="902651" y="5970725"/>
            <a:ext cx="869461" cy="886103"/>
          </a:xfrm>
          <a:prstGeom prst="rect">
            <a:avLst/>
          </a:prstGeom>
        </p:spPr>
      </p:pic>
      <p:pic>
        <p:nvPicPr>
          <p:cNvPr id="117" name="Picture 11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67E121E-A646-1140-B064-E623011B7875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1840082" y="5982964"/>
            <a:ext cx="865761" cy="892495"/>
          </a:xfrm>
          <a:prstGeom prst="rect">
            <a:avLst/>
          </a:prstGeom>
        </p:spPr>
      </p:pic>
      <p:pic>
        <p:nvPicPr>
          <p:cNvPr id="118" name="Picture 11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1948723-E9C3-8C43-8342-1254C126ADD4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1805589" y="5982963"/>
            <a:ext cx="865761" cy="892495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86EF5E6A-856C-BA40-B897-A5DE2FF65723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5"/>
          <a:stretch/>
        </p:blipFill>
        <p:spPr>
          <a:xfrm>
            <a:off x="2691401" y="5972085"/>
            <a:ext cx="860898" cy="902574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663DF19D-11CA-0147-8754-AFAE3C5FEBD9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5"/>
          <a:stretch/>
        </p:blipFill>
        <p:spPr>
          <a:xfrm>
            <a:off x="2691401" y="5955426"/>
            <a:ext cx="860898" cy="902574"/>
          </a:xfrm>
          <a:prstGeom prst="rect">
            <a:avLst/>
          </a:prstGeom>
        </p:spPr>
      </p:pic>
      <p:pic>
        <p:nvPicPr>
          <p:cNvPr id="121" name="Picture 12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A4ADF51-2AE7-E243-BA95-D6F69669FA0C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4"/>
          <a:stretch/>
        </p:blipFill>
        <p:spPr>
          <a:xfrm>
            <a:off x="3570718" y="5952104"/>
            <a:ext cx="865761" cy="905896"/>
          </a:xfrm>
          <a:prstGeom prst="rect">
            <a:avLst/>
          </a:prstGeom>
        </p:spPr>
      </p:pic>
      <p:pic>
        <p:nvPicPr>
          <p:cNvPr id="122" name="Picture 12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9D36110-8967-5F46-B4C0-F0FF0D4C6598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4"/>
          <a:stretch/>
        </p:blipFill>
        <p:spPr>
          <a:xfrm>
            <a:off x="3570718" y="5952104"/>
            <a:ext cx="865761" cy="905896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9BFF3408-D75E-564F-A20B-2D2D5C0E0FC8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4511185" y="5983461"/>
            <a:ext cx="860898" cy="891498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0C691A96-313F-5D4F-A0A5-377E936A1376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4511185" y="6001417"/>
            <a:ext cx="860898" cy="891498"/>
          </a:xfrm>
          <a:prstGeom prst="rect">
            <a:avLst/>
          </a:prstGeom>
        </p:spPr>
      </p:pic>
      <p:pic>
        <p:nvPicPr>
          <p:cNvPr id="125" name="Picture 12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63B5108-5EFA-5742-A3D8-E8CFEB1A9EFC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5353448" y="5972085"/>
            <a:ext cx="860898" cy="865934"/>
          </a:xfrm>
          <a:prstGeom prst="rect">
            <a:avLst/>
          </a:prstGeom>
        </p:spPr>
      </p:pic>
      <p:pic>
        <p:nvPicPr>
          <p:cNvPr id="126" name="Picture 12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2E4FCC0-292E-9D48-AAA4-2D409CF20F85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5388142" y="5972085"/>
            <a:ext cx="860898" cy="865934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CCA59D05-99ED-3741-B7B9-145E83AC6D81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291764" y="5918209"/>
            <a:ext cx="869461" cy="919809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3B2F1809-A865-8549-BD3C-E55B09C1DE3F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291617" y="5935605"/>
            <a:ext cx="869461" cy="919809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AF1A836E-D6B0-7346-810B-64F6A21B3B45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343032" y="5935605"/>
            <a:ext cx="869461" cy="919809"/>
          </a:xfrm>
          <a:prstGeom prst="rect">
            <a:avLst/>
          </a:prstGeom>
        </p:spPr>
      </p:pic>
      <p:pic>
        <p:nvPicPr>
          <p:cNvPr id="130" name="Picture 12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55E449A-ABB7-3A41-B170-FD604AB9352E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7245424" y="5984674"/>
            <a:ext cx="865761" cy="889985"/>
          </a:xfrm>
          <a:prstGeom prst="rect">
            <a:avLst/>
          </a:prstGeom>
        </p:spPr>
      </p:pic>
      <p:pic>
        <p:nvPicPr>
          <p:cNvPr id="131" name="Picture 13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C9B24E3-26CE-E440-929E-23B8BA1F4F47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7278706" y="5984674"/>
            <a:ext cx="865761" cy="889985"/>
          </a:xfrm>
          <a:prstGeom prst="rect">
            <a:avLst/>
          </a:prstGeom>
        </p:spPr>
      </p:pic>
      <p:pic>
        <p:nvPicPr>
          <p:cNvPr id="132" name="Picture 13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A4FF8AA-6759-4741-B857-AACCBB4ECD65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8284622" y="5966503"/>
            <a:ext cx="860898" cy="891497"/>
          </a:xfrm>
          <a:prstGeom prst="rect">
            <a:avLst/>
          </a:prstGeom>
        </p:spPr>
      </p:pic>
      <p:pic>
        <p:nvPicPr>
          <p:cNvPr id="133" name="Picture 13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5448BB9-AA27-A349-913E-82BF51FE6E2E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8251340" y="5966503"/>
            <a:ext cx="860898" cy="891497"/>
          </a:xfrm>
          <a:prstGeom prst="rect">
            <a:avLst/>
          </a:prstGeom>
        </p:spPr>
      </p:pic>
      <p:pic>
        <p:nvPicPr>
          <p:cNvPr id="134" name="Picture 133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9E7872A0-5445-A54A-BE69-4B8914BBE507}"/>
              </a:ext>
            </a:extLst>
          </p:cNvPr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9209788" y="5935604"/>
            <a:ext cx="865761" cy="919809"/>
          </a:xfrm>
          <a:prstGeom prst="rect">
            <a:avLst/>
          </a:prstGeom>
        </p:spPr>
      </p:pic>
      <p:pic>
        <p:nvPicPr>
          <p:cNvPr id="135" name="Picture 13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0C5113F-F817-BC44-9886-CF3A7D00E99A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10215309" y="5983036"/>
            <a:ext cx="865761" cy="865934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7D1EA085-C4DA-FC4D-BF85-7142C56D257B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11200958" y="5929159"/>
            <a:ext cx="860898" cy="919811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DC13DF21-4D1A-034B-9944-0F2C0517143D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11185353" y="5929159"/>
            <a:ext cx="860898" cy="919811"/>
          </a:xfrm>
          <a:prstGeom prst="rect">
            <a:avLst/>
          </a:prstGeom>
        </p:spPr>
      </p:pic>
      <p:sp>
        <p:nvSpPr>
          <p:cNvPr id="138" name="Rounded Rectangle 137">
            <a:extLst>
              <a:ext uri="{FF2B5EF4-FFF2-40B4-BE49-F238E27FC236}">
                <a16:creationId xmlns:a16="http://schemas.microsoft.com/office/drawing/2014/main" id="{FD3C1531-3AA8-4E40-AB42-CB57EA875477}"/>
              </a:ext>
            </a:extLst>
          </p:cNvPr>
          <p:cNvSpPr/>
          <p:nvPr/>
        </p:nvSpPr>
        <p:spPr>
          <a:xfrm>
            <a:off x="171350" y="321687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A</a:t>
            </a:r>
          </a:p>
        </p:txBody>
      </p:sp>
      <p:sp>
        <p:nvSpPr>
          <p:cNvPr id="139" name="Rounded Rectangle 138">
            <a:extLst>
              <a:ext uri="{FF2B5EF4-FFF2-40B4-BE49-F238E27FC236}">
                <a16:creationId xmlns:a16="http://schemas.microsoft.com/office/drawing/2014/main" id="{B7B9FDEA-0B73-E54B-8569-B0C2E3E5EFD8}"/>
              </a:ext>
            </a:extLst>
          </p:cNvPr>
          <p:cNvSpPr/>
          <p:nvPr/>
        </p:nvSpPr>
        <p:spPr>
          <a:xfrm>
            <a:off x="1085894" y="324024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B</a:t>
            </a:r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47D9D7A3-D0BE-3F4E-A523-0CE07D86DD87}"/>
              </a:ext>
            </a:extLst>
          </p:cNvPr>
          <p:cNvSpPr/>
          <p:nvPr/>
        </p:nvSpPr>
        <p:spPr>
          <a:xfrm>
            <a:off x="1974062" y="322347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C</a:t>
            </a: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F180DE3A-D679-E544-ADEE-CDBEE5396282}"/>
              </a:ext>
            </a:extLst>
          </p:cNvPr>
          <p:cNvSpPr/>
          <p:nvPr/>
        </p:nvSpPr>
        <p:spPr>
          <a:xfrm>
            <a:off x="2844896" y="321687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D</a:t>
            </a:r>
          </a:p>
        </p:txBody>
      </p:sp>
      <p:sp>
        <p:nvSpPr>
          <p:cNvPr id="142" name="Rounded Rectangle 141">
            <a:extLst>
              <a:ext uri="{FF2B5EF4-FFF2-40B4-BE49-F238E27FC236}">
                <a16:creationId xmlns:a16="http://schemas.microsoft.com/office/drawing/2014/main" id="{9054F5AB-6A5F-BF4E-A314-CE0BA510637A}"/>
              </a:ext>
            </a:extLst>
          </p:cNvPr>
          <p:cNvSpPr/>
          <p:nvPr/>
        </p:nvSpPr>
        <p:spPr>
          <a:xfrm>
            <a:off x="3711647" y="3215925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E</a:t>
            </a:r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7D4D856D-3DC4-974D-9824-2913CEAE1771}"/>
              </a:ext>
            </a:extLst>
          </p:cNvPr>
          <p:cNvSpPr/>
          <p:nvPr/>
        </p:nvSpPr>
        <p:spPr>
          <a:xfrm>
            <a:off x="4642949" y="324024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F</a:t>
            </a: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2094BD5A-295B-A24F-8C82-CF39F6E15FDA}"/>
              </a:ext>
            </a:extLst>
          </p:cNvPr>
          <p:cNvSpPr/>
          <p:nvPr/>
        </p:nvSpPr>
        <p:spPr>
          <a:xfrm>
            <a:off x="5564737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G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4045F2D4-C480-C14D-82A8-3A30690CFB2C}"/>
              </a:ext>
            </a:extLst>
          </p:cNvPr>
          <p:cNvSpPr/>
          <p:nvPr/>
        </p:nvSpPr>
        <p:spPr>
          <a:xfrm>
            <a:off x="6506060" y="322707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H</a:t>
            </a: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422C3CDC-DAB8-E74D-B8D2-F47A35B451F8}"/>
              </a:ext>
            </a:extLst>
          </p:cNvPr>
          <p:cNvSpPr/>
          <p:nvPr/>
        </p:nvSpPr>
        <p:spPr>
          <a:xfrm>
            <a:off x="7378474" y="321138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I</a:t>
            </a:r>
          </a:p>
        </p:txBody>
      </p:sp>
      <p:sp>
        <p:nvSpPr>
          <p:cNvPr id="147" name="Rounded Rectangle 146">
            <a:extLst>
              <a:ext uri="{FF2B5EF4-FFF2-40B4-BE49-F238E27FC236}">
                <a16:creationId xmlns:a16="http://schemas.microsoft.com/office/drawing/2014/main" id="{AA075F2E-B1DE-134A-AF3E-551E3CA319C3}"/>
              </a:ext>
            </a:extLst>
          </p:cNvPr>
          <p:cNvSpPr/>
          <p:nvPr/>
        </p:nvSpPr>
        <p:spPr>
          <a:xfrm>
            <a:off x="8334355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J</a:t>
            </a:r>
          </a:p>
        </p:txBody>
      </p:sp>
      <p:sp>
        <p:nvSpPr>
          <p:cNvPr id="148" name="Rounded Rectangle 147">
            <a:extLst>
              <a:ext uri="{FF2B5EF4-FFF2-40B4-BE49-F238E27FC236}">
                <a16:creationId xmlns:a16="http://schemas.microsoft.com/office/drawing/2014/main" id="{FA5FE85D-E31B-4B48-A92D-C0B0A0CE780C}"/>
              </a:ext>
            </a:extLst>
          </p:cNvPr>
          <p:cNvSpPr/>
          <p:nvPr/>
        </p:nvSpPr>
        <p:spPr>
          <a:xfrm>
            <a:off x="9336112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K</a:t>
            </a: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ECE1EE27-B175-E545-87D1-69DFBFFC999A}"/>
              </a:ext>
            </a:extLst>
          </p:cNvPr>
          <p:cNvSpPr/>
          <p:nvPr/>
        </p:nvSpPr>
        <p:spPr>
          <a:xfrm>
            <a:off x="10305188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L</a:t>
            </a:r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5E90E3BA-1979-2A40-AB83-46B0DF6F12AD}"/>
              </a:ext>
            </a:extLst>
          </p:cNvPr>
          <p:cNvSpPr/>
          <p:nvPr/>
        </p:nvSpPr>
        <p:spPr>
          <a:xfrm>
            <a:off x="11250686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M</a:t>
            </a:r>
          </a:p>
        </p:txBody>
      </p:sp>
      <p:sp>
        <p:nvSpPr>
          <p:cNvPr id="151" name="Rounded Rectangle 150">
            <a:extLst>
              <a:ext uri="{FF2B5EF4-FFF2-40B4-BE49-F238E27FC236}">
                <a16:creationId xmlns:a16="http://schemas.microsoft.com/office/drawing/2014/main" id="{D58AD265-0F53-DD4B-BEC9-5CCF4061F48E}"/>
              </a:ext>
            </a:extLst>
          </p:cNvPr>
          <p:cNvSpPr/>
          <p:nvPr/>
        </p:nvSpPr>
        <p:spPr>
          <a:xfrm>
            <a:off x="189142" y="411705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N</a:t>
            </a:r>
          </a:p>
        </p:txBody>
      </p:sp>
      <p:sp>
        <p:nvSpPr>
          <p:cNvPr id="152" name="Rounded Rectangle 151">
            <a:extLst>
              <a:ext uri="{FF2B5EF4-FFF2-40B4-BE49-F238E27FC236}">
                <a16:creationId xmlns:a16="http://schemas.microsoft.com/office/drawing/2014/main" id="{6AAA7C50-BCA7-714D-8136-565B8709ED3B}"/>
              </a:ext>
            </a:extLst>
          </p:cNvPr>
          <p:cNvSpPr/>
          <p:nvPr/>
        </p:nvSpPr>
        <p:spPr>
          <a:xfrm>
            <a:off x="1081070" y="409633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O</a:t>
            </a:r>
          </a:p>
        </p:txBody>
      </p: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B811CE8C-8E30-294A-8DC0-C31C8A2A280D}"/>
              </a:ext>
            </a:extLst>
          </p:cNvPr>
          <p:cNvSpPr/>
          <p:nvPr/>
        </p:nvSpPr>
        <p:spPr>
          <a:xfrm>
            <a:off x="2017426" y="412089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P</a:t>
            </a:r>
          </a:p>
        </p:txBody>
      </p:sp>
      <p:sp>
        <p:nvSpPr>
          <p:cNvPr id="154" name="Rounded Rectangle 153">
            <a:extLst>
              <a:ext uri="{FF2B5EF4-FFF2-40B4-BE49-F238E27FC236}">
                <a16:creationId xmlns:a16="http://schemas.microsoft.com/office/drawing/2014/main" id="{45E9DCD3-6275-6D4F-A4F9-C22F319C624A}"/>
              </a:ext>
            </a:extLst>
          </p:cNvPr>
          <p:cNvSpPr/>
          <p:nvPr/>
        </p:nvSpPr>
        <p:spPr>
          <a:xfrm>
            <a:off x="2878666" y="411915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Q</a:t>
            </a:r>
          </a:p>
        </p:txBody>
      </p: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8E3A065F-CC46-5740-AD34-B91EC92A887F}"/>
              </a:ext>
            </a:extLst>
          </p:cNvPr>
          <p:cNvSpPr/>
          <p:nvPr/>
        </p:nvSpPr>
        <p:spPr>
          <a:xfrm>
            <a:off x="3783549" y="413748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R</a:t>
            </a:r>
          </a:p>
        </p:txBody>
      </p: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0DE5B029-52A2-6E4C-8CF5-2ED14EE8EB95}"/>
              </a:ext>
            </a:extLst>
          </p:cNvPr>
          <p:cNvSpPr/>
          <p:nvPr/>
        </p:nvSpPr>
        <p:spPr>
          <a:xfrm>
            <a:off x="4626700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S</a:t>
            </a:r>
          </a:p>
        </p:txBody>
      </p: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0377AF75-BC15-B14F-92AD-D4521C6A8B4B}"/>
              </a:ext>
            </a:extLst>
          </p:cNvPr>
          <p:cNvSpPr/>
          <p:nvPr/>
        </p:nvSpPr>
        <p:spPr>
          <a:xfrm>
            <a:off x="5537708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T</a:t>
            </a:r>
          </a:p>
        </p:txBody>
      </p:sp>
      <p:sp>
        <p:nvSpPr>
          <p:cNvPr id="158" name="Rounded Rectangle 157">
            <a:extLst>
              <a:ext uri="{FF2B5EF4-FFF2-40B4-BE49-F238E27FC236}">
                <a16:creationId xmlns:a16="http://schemas.microsoft.com/office/drawing/2014/main" id="{DF619AB9-A150-1040-BFF1-D16282AA771B}"/>
              </a:ext>
            </a:extLst>
          </p:cNvPr>
          <p:cNvSpPr/>
          <p:nvPr/>
        </p:nvSpPr>
        <p:spPr>
          <a:xfrm>
            <a:off x="6467055" y="412569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U</a:t>
            </a:r>
          </a:p>
        </p:txBody>
      </p:sp>
      <p:sp>
        <p:nvSpPr>
          <p:cNvPr id="159" name="Rounded Rectangle 158">
            <a:extLst>
              <a:ext uri="{FF2B5EF4-FFF2-40B4-BE49-F238E27FC236}">
                <a16:creationId xmlns:a16="http://schemas.microsoft.com/office/drawing/2014/main" id="{7312B5BE-5E71-8745-BB11-31A0521354FD}"/>
              </a:ext>
            </a:extLst>
          </p:cNvPr>
          <p:cNvSpPr/>
          <p:nvPr/>
        </p:nvSpPr>
        <p:spPr>
          <a:xfrm>
            <a:off x="7371420" y="416164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V</a:t>
            </a:r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101B4E42-A71C-4948-AE6C-288D87369A4D}"/>
              </a:ext>
            </a:extLst>
          </p:cNvPr>
          <p:cNvSpPr/>
          <p:nvPr/>
        </p:nvSpPr>
        <p:spPr>
          <a:xfrm>
            <a:off x="8367839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W</a:t>
            </a:r>
          </a:p>
        </p:txBody>
      </p:sp>
      <p:sp>
        <p:nvSpPr>
          <p:cNvPr id="161" name="Rounded Rectangle 160">
            <a:extLst>
              <a:ext uri="{FF2B5EF4-FFF2-40B4-BE49-F238E27FC236}">
                <a16:creationId xmlns:a16="http://schemas.microsoft.com/office/drawing/2014/main" id="{46502C90-0991-4248-BCCF-E047E40D4EE5}"/>
              </a:ext>
            </a:extLst>
          </p:cNvPr>
          <p:cNvSpPr/>
          <p:nvPr/>
        </p:nvSpPr>
        <p:spPr>
          <a:xfrm>
            <a:off x="9311835" y="413054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X</a:t>
            </a:r>
          </a:p>
        </p:txBody>
      </p:sp>
      <p:sp>
        <p:nvSpPr>
          <p:cNvPr id="162" name="Rounded Rectangle 161">
            <a:extLst>
              <a:ext uri="{FF2B5EF4-FFF2-40B4-BE49-F238E27FC236}">
                <a16:creationId xmlns:a16="http://schemas.microsoft.com/office/drawing/2014/main" id="{2D6582F6-0430-DC4B-9201-D0712CF836FE}"/>
              </a:ext>
            </a:extLst>
          </p:cNvPr>
          <p:cNvSpPr/>
          <p:nvPr/>
        </p:nvSpPr>
        <p:spPr>
          <a:xfrm>
            <a:off x="10318918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Y</a:t>
            </a:r>
          </a:p>
        </p:txBody>
      </p:sp>
      <p:sp>
        <p:nvSpPr>
          <p:cNvPr id="163" name="Rounded Rectangle 162">
            <a:extLst>
              <a:ext uri="{FF2B5EF4-FFF2-40B4-BE49-F238E27FC236}">
                <a16:creationId xmlns:a16="http://schemas.microsoft.com/office/drawing/2014/main" id="{BDA8432D-A48A-9B43-9570-9CF35CB84615}"/>
              </a:ext>
            </a:extLst>
          </p:cNvPr>
          <p:cNvSpPr/>
          <p:nvPr/>
        </p:nvSpPr>
        <p:spPr>
          <a:xfrm>
            <a:off x="11191066" y="412888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07178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A drawing of a face&#10;&#10;Description generated with high confidence">
            <a:extLst>
              <a:ext uri="{FF2B5EF4-FFF2-40B4-BE49-F238E27FC236}">
                <a16:creationId xmlns:a16="http://schemas.microsoft.com/office/drawing/2014/main" id="{62FEB99B-A738-4D95-8CD0-7DC3247F4E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4511125" y="5042091"/>
            <a:ext cx="865761" cy="89249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96B391C-D996-4B64-AB9F-4D82DBB6CD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88467" y="5032296"/>
            <a:ext cx="860898" cy="919808"/>
          </a:xfrm>
          <a:prstGeom prst="rect">
            <a:avLst/>
          </a:prstGeom>
        </p:spPr>
      </p:pic>
      <p:pic>
        <p:nvPicPr>
          <p:cNvPr id="38" name="Picture 3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81BE2E3-B700-4F92-968C-8A366F8F5D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8267638" y="5014250"/>
            <a:ext cx="865761" cy="900002"/>
          </a:xfrm>
          <a:prstGeom prst="rect">
            <a:avLst/>
          </a:prstGeom>
        </p:spPr>
      </p:pic>
      <p:pic>
        <p:nvPicPr>
          <p:cNvPr id="39" name="Picture 3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02DCC00-2CE5-4E3E-A483-1684CFD7821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268860" y="5009356"/>
            <a:ext cx="865761" cy="91980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8DCDEF4-1D8C-4823-8E2D-84D674A4EC3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3"/>
          <a:stretch/>
        </p:blipFill>
        <p:spPr>
          <a:xfrm>
            <a:off x="10206783" y="5051636"/>
            <a:ext cx="860898" cy="883969"/>
          </a:xfrm>
          <a:prstGeom prst="rect">
            <a:avLst/>
          </a:prstGeom>
        </p:spPr>
      </p:pic>
      <p:pic>
        <p:nvPicPr>
          <p:cNvPr id="41" name="Picture 40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C8EF098C-3518-40DC-A731-16D0CBF3BD9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11191357" y="5023049"/>
            <a:ext cx="865761" cy="889985"/>
          </a:xfrm>
          <a:prstGeom prst="rect">
            <a:avLst/>
          </a:prstGeom>
        </p:spPr>
      </p:pic>
      <p:pic>
        <p:nvPicPr>
          <p:cNvPr id="42" name="Picture 4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80341A-495D-4FE8-ADCD-DC04183B862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21664" y="5966503"/>
            <a:ext cx="860898" cy="89149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55D633F-D030-4F27-A2A6-D0DBBE7E795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76"/>
          <a:stretch/>
        </p:blipFill>
        <p:spPr>
          <a:xfrm>
            <a:off x="920054" y="5954254"/>
            <a:ext cx="869461" cy="886103"/>
          </a:xfrm>
          <a:prstGeom prst="rect">
            <a:avLst/>
          </a:prstGeom>
        </p:spPr>
      </p:pic>
      <p:pic>
        <p:nvPicPr>
          <p:cNvPr id="44" name="Picture 4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3C9394E-2193-43D5-A477-B31CD0A93B47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1807013" y="5965505"/>
            <a:ext cx="865761" cy="89249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955D5374-E613-42C3-91D4-B2630D2F670A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5"/>
          <a:stretch/>
        </p:blipFill>
        <p:spPr>
          <a:xfrm>
            <a:off x="2691401" y="5937783"/>
            <a:ext cx="860898" cy="902574"/>
          </a:xfrm>
          <a:prstGeom prst="rect">
            <a:avLst/>
          </a:prstGeom>
        </p:spPr>
      </p:pic>
      <p:pic>
        <p:nvPicPr>
          <p:cNvPr id="46" name="Picture 4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DE790B6-4995-4954-A8C6-79010B02F548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4"/>
          <a:stretch/>
        </p:blipFill>
        <p:spPr>
          <a:xfrm>
            <a:off x="3570719" y="5952104"/>
            <a:ext cx="865761" cy="905896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0B54D73B-1A86-43A5-93DF-9F84667FEF20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4495115" y="5965505"/>
            <a:ext cx="860898" cy="891498"/>
          </a:xfrm>
          <a:prstGeom prst="rect">
            <a:avLst/>
          </a:prstGeom>
        </p:spPr>
      </p:pic>
      <p:pic>
        <p:nvPicPr>
          <p:cNvPr id="50" name="Picture 4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DC6BAF9-C520-4BC6-955D-B7DFBFAB8D89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5353448" y="5972085"/>
            <a:ext cx="860898" cy="86593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88C6315-28BD-4B1E-B5B7-A07870A5AB77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02654" y="5054373"/>
            <a:ext cx="865761" cy="89061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0AACD28-16BE-4B45-955F-2D771EC580B6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7251279" y="5014251"/>
            <a:ext cx="860898" cy="900002"/>
          </a:xfrm>
          <a:prstGeom prst="rect">
            <a:avLst/>
          </a:prstGeom>
        </p:spPr>
      </p:pic>
      <p:pic>
        <p:nvPicPr>
          <p:cNvPr id="53" name="Picture 5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32441B4-E95C-41EC-BB68-2657307AC655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60"/>
          <a:stretch/>
        </p:blipFill>
        <p:spPr>
          <a:xfrm>
            <a:off x="964421" y="5040080"/>
            <a:ext cx="865761" cy="8977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3FF5514B-4207-4338-94DD-D4D61D3D330F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1852827" y="5035603"/>
            <a:ext cx="865761" cy="900002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E05F255-B38A-4EF3-8D57-CDE23B58738A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7"/>
          <a:stretch/>
        </p:blipFill>
        <p:spPr>
          <a:xfrm>
            <a:off x="2718588" y="5054373"/>
            <a:ext cx="860898" cy="877515"/>
          </a:xfrm>
          <a:prstGeom prst="rect">
            <a:avLst/>
          </a:prstGeom>
        </p:spPr>
      </p:pic>
      <p:pic>
        <p:nvPicPr>
          <p:cNvPr id="63" name="Picture 6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108C347-5057-4D53-8787-76EDA5338044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5438252" y="5014250"/>
            <a:ext cx="860898" cy="90000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587D0B3F-7437-44DB-8304-2FE5AD5A57C7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2"/>
          <a:stretch/>
        </p:blipFill>
        <p:spPr>
          <a:xfrm>
            <a:off x="6345141" y="4988408"/>
            <a:ext cx="865761" cy="91529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EBF854E1-8E6A-4934-A2E0-3A4C9BD3880B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275302" y="5903701"/>
            <a:ext cx="869461" cy="919809"/>
          </a:xfrm>
          <a:prstGeom prst="rect">
            <a:avLst/>
          </a:prstGeom>
        </p:spPr>
      </p:pic>
      <p:pic>
        <p:nvPicPr>
          <p:cNvPr id="67" name="Picture 6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451C849-F467-4416-8E3C-AFAF5C3BA56B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7227221" y="5952104"/>
            <a:ext cx="865761" cy="889985"/>
          </a:xfrm>
          <a:prstGeom prst="rect">
            <a:avLst/>
          </a:prstGeom>
        </p:spPr>
      </p:pic>
      <p:pic>
        <p:nvPicPr>
          <p:cNvPr id="68" name="Picture 6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4EE620B-8525-41F7-8A67-32694248C257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8251340" y="5966503"/>
            <a:ext cx="860898" cy="891497"/>
          </a:xfrm>
          <a:prstGeom prst="rect">
            <a:avLst/>
          </a:prstGeom>
        </p:spPr>
      </p:pic>
      <p:pic>
        <p:nvPicPr>
          <p:cNvPr id="69" name="Picture 68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3A97BAEE-DB36-4BDA-B99C-B4B330B6D059}"/>
              </a:ext>
            </a:extLst>
          </p:cNvPr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9226630" y="5918210"/>
            <a:ext cx="865761" cy="919809"/>
          </a:xfrm>
          <a:prstGeom prst="rect">
            <a:avLst/>
          </a:prstGeom>
        </p:spPr>
      </p:pic>
      <p:pic>
        <p:nvPicPr>
          <p:cNvPr id="70" name="Picture 6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AC76F0C-5377-4A31-A83F-ADF2808C4A64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10198467" y="5983036"/>
            <a:ext cx="865761" cy="86593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22BF7DB1-CD81-4B81-B256-09AC70358035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11196220" y="5929164"/>
            <a:ext cx="860898" cy="919811"/>
          </a:xfrm>
          <a:prstGeom prst="rect">
            <a:avLst/>
          </a:prstGeom>
        </p:spPr>
      </p:pic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7B9AEC01-04E7-324F-A05B-1825C2C027A9}"/>
              </a:ext>
            </a:extLst>
          </p:cNvPr>
          <p:cNvSpPr/>
          <p:nvPr/>
        </p:nvSpPr>
        <p:spPr>
          <a:xfrm>
            <a:off x="474133" y="0"/>
            <a:ext cx="11497734" cy="2878667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Graphic 33" descr="Sunglasses face with solid fill">
            <a:extLst>
              <a:ext uri="{FF2B5EF4-FFF2-40B4-BE49-F238E27FC236}">
                <a16:creationId xmlns:a16="http://schemas.microsoft.com/office/drawing/2014/main" id="{4232CC9A-C4E0-1C4B-A552-BFB82451D277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63599" y="-1"/>
            <a:ext cx="1700887" cy="1700887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3571092-36F8-8847-BE43-C82E656F97F3}"/>
              </a:ext>
            </a:extLst>
          </p:cNvPr>
          <p:cNvSpPr txBox="1"/>
          <p:nvPr/>
        </p:nvSpPr>
        <p:spPr>
          <a:xfrm>
            <a:off x="2890514" y="-66883"/>
            <a:ext cx="695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Ckgood Medium" panose="02000603000000000000" pitchFamily="2" charset="0"/>
                <a:ea typeface="Ckgood Medium" panose="02000603000000000000" pitchFamily="2" charset="0"/>
              </a:rPr>
              <a:t>T  a   y  l  o   r</a:t>
            </a:r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E5B276A3-DEC6-3D44-B5BE-058DFC8AA43E}"/>
              </a:ext>
            </a:extLst>
          </p:cNvPr>
          <p:cNvGraphicFramePr>
            <a:graphicFrameLocks noGrp="1"/>
          </p:cNvGraphicFramePr>
          <p:nvPr/>
        </p:nvGraphicFramePr>
        <p:xfrm>
          <a:off x="3103031" y="1191316"/>
          <a:ext cx="6510870" cy="115993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5145">
                  <a:extLst>
                    <a:ext uri="{9D8B030D-6E8A-4147-A177-3AD203B41FA5}">
                      <a16:colId xmlns:a16="http://schemas.microsoft.com/office/drawing/2014/main" val="2941025935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441514338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3143472972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3332989234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1052438143"/>
                    </a:ext>
                  </a:extLst>
                </a:gridCol>
                <a:gridCol w="1085145">
                  <a:extLst>
                    <a:ext uri="{9D8B030D-6E8A-4147-A177-3AD203B41FA5}">
                      <a16:colId xmlns:a16="http://schemas.microsoft.com/office/drawing/2014/main" val="559027825"/>
                    </a:ext>
                  </a:extLst>
                </a:gridCol>
              </a:tblGrid>
              <a:tr h="11599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308816"/>
                  </a:ext>
                </a:extLst>
              </a:tr>
            </a:tbl>
          </a:graphicData>
        </a:graphic>
      </p:graphicFrame>
      <p:pic>
        <p:nvPicPr>
          <p:cNvPr id="48" name="Picture 47">
            <a:extLst>
              <a:ext uri="{FF2B5EF4-FFF2-40B4-BE49-F238E27FC236}">
                <a16:creationId xmlns:a16="http://schemas.microsoft.com/office/drawing/2014/main" id="{03F12DBB-4CF6-8848-9755-3FBEF9A3DA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88467" y="5034297"/>
            <a:ext cx="860898" cy="91980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4B16BE4C-F0DD-7345-91B1-4FAA6122C9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3913" y="5032296"/>
            <a:ext cx="860898" cy="919808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1B156AA4-A6BF-5645-8AA4-6BC28DFB576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88467" y="5017975"/>
            <a:ext cx="860898" cy="919808"/>
          </a:xfrm>
          <a:prstGeom prst="rect">
            <a:avLst/>
          </a:prstGeom>
        </p:spPr>
      </p:pic>
      <p:pic>
        <p:nvPicPr>
          <p:cNvPr id="57" name="Picture 5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B169CAF-A41A-BC4F-8636-8D25A9299D20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60"/>
          <a:stretch/>
        </p:blipFill>
        <p:spPr>
          <a:xfrm>
            <a:off x="981575" y="5054373"/>
            <a:ext cx="865761" cy="897703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1D2E52F-F724-FB40-A83C-A2561EC31153}"/>
              </a:ext>
            </a:extLst>
          </p:cNvPr>
          <p:cNvSpPr/>
          <p:nvPr/>
        </p:nvSpPr>
        <p:spPr>
          <a:xfrm>
            <a:off x="1068740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B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2E7D299B-1A5C-504F-B660-3A511E206FB5}"/>
              </a:ext>
            </a:extLst>
          </p:cNvPr>
          <p:cNvSpPr/>
          <p:nvPr/>
        </p:nvSpPr>
        <p:spPr>
          <a:xfrm>
            <a:off x="154002" y="3200400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A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6286E1F7-BA52-5D42-A643-E2C0198157CE}"/>
              </a:ext>
            </a:extLst>
          </p:cNvPr>
          <p:cNvSpPr/>
          <p:nvPr/>
        </p:nvSpPr>
        <p:spPr>
          <a:xfrm>
            <a:off x="1957146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C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45900CFE-2BD9-4C49-A415-62298F318DE2}"/>
              </a:ext>
            </a:extLst>
          </p:cNvPr>
          <p:cNvSpPr/>
          <p:nvPr/>
        </p:nvSpPr>
        <p:spPr>
          <a:xfrm>
            <a:off x="2830144" y="3200400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D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E9ABC0DD-F6AB-3844-BE3F-D7AE455DF7C4}"/>
              </a:ext>
            </a:extLst>
          </p:cNvPr>
          <p:cNvSpPr/>
          <p:nvPr/>
        </p:nvSpPr>
        <p:spPr>
          <a:xfrm>
            <a:off x="4626700" y="322383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F</a:t>
            </a: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E79F5195-E02C-8B40-9EB6-FBB637425100}"/>
              </a:ext>
            </a:extLst>
          </p:cNvPr>
          <p:cNvSpPr/>
          <p:nvPr/>
        </p:nvSpPr>
        <p:spPr>
          <a:xfrm>
            <a:off x="5564737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G</a:t>
            </a: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859B6A7-7375-994C-8F88-589DB1BE54E3}"/>
              </a:ext>
            </a:extLst>
          </p:cNvPr>
          <p:cNvSpPr/>
          <p:nvPr/>
        </p:nvSpPr>
        <p:spPr>
          <a:xfrm>
            <a:off x="6506060" y="32240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H</a:t>
            </a: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1F382652-7867-9A4F-8356-01E04A816509}"/>
              </a:ext>
            </a:extLst>
          </p:cNvPr>
          <p:cNvSpPr/>
          <p:nvPr/>
        </p:nvSpPr>
        <p:spPr>
          <a:xfrm>
            <a:off x="8319797" y="31889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J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0B267CAA-A687-5C49-8B86-4183F217D5E2}"/>
              </a:ext>
            </a:extLst>
          </p:cNvPr>
          <p:cNvSpPr/>
          <p:nvPr/>
        </p:nvSpPr>
        <p:spPr>
          <a:xfrm>
            <a:off x="9319759" y="31889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K</a:t>
            </a: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51E2EB36-221E-004C-8667-2AA3070251CF}"/>
              </a:ext>
            </a:extLst>
          </p:cNvPr>
          <p:cNvSpPr/>
          <p:nvPr/>
        </p:nvSpPr>
        <p:spPr>
          <a:xfrm>
            <a:off x="10288374" y="318891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L</a:t>
            </a:r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1C4B89EC-CC21-6C4F-896F-B6A985869DD9}"/>
              </a:ext>
            </a:extLst>
          </p:cNvPr>
          <p:cNvSpPr/>
          <p:nvPr/>
        </p:nvSpPr>
        <p:spPr>
          <a:xfrm>
            <a:off x="11231114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M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B1420D88-0B2B-8B44-8DBF-0EEB0194ECBC}"/>
              </a:ext>
            </a:extLst>
          </p:cNvPr>
          <p:cNvSpPr/>
          <p:nvPr/>
        </p:nvSpPr>
        <p:spPr>
          <a:xfrm>
            <a:off x="155046" y="410131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N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A56AFE3E-B799-4E4F-8B5E-49611B76DC5D}"/>
              </a:ext>
            </a:extLst>
          </p:cNvPr>
          <p:cNvSpPr/>
          <p:nvPr/>
        </p:nvSpPr>
        <p:spPr>
          <a:xfrm>
            <a:off x="2878666" y="411980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Q</a:t>
            </a: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ADE6B159-2FB0-AC4B-9BCA-DAD55E81548D}"/>
              </a:ext>
            </a:extLst>
          </p:cNvPr>
          <p:cNvSpPr/>
          <p:nvPr/>
        </p:nvSpPr>
        <p:spPr>
          <a:xfrm>
            <a:off x="2034277" y="411980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P</a:t>
            </a: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CE72C4C7-FCC1-4545-8FD6-BC5B1B40AD52}"/>
              </a:ext>
            </a:extLst>
          </p:cNvPr>
          <p:cNvSpPr/>
          <p:nvPr/>
        </p:nvSpPr>
        <p:spPr>
          <a:xfrm>
            <a:off x="3783549" y="413748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R</a:t>
            </a: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1B57B1F2-A836-1040-866F-FCE98CDA9625}"/>
              </a:ext>
            </a:extLst>
          </p:cNvPr>
          <p:cNvSpPr/>
          <p:nvPr/>
        </p:nvSpPr>
        <p:spPr>
          <a:xfrm>
            <a:off x="4627938" y="413748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S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EF980415-A2F7-944A-BFAD-7D7D4CF7884A}"/>
              </a:ext>
            </a:extLst>
          </p:cNvPr>
          <p:cNvSpPr/>
          <p:nvPr/>
        </p:nvSpPr>
        <p:spPr>
          <a:xfrm>
            <a:off x="5537708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T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9C0508AC-1D2C-E34C-A9B6-4EC51CBC67F1}"/>
              </a:ext>
            </a:extLst>
          </p:cNvPr>
          <p:cNvSpPr/>
          <p:nvPr/>
        </p:nvSpPr>
        <p:spPr>
          <a:xfrm>
            <a:off x="7389757" y="414535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V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75A3562A-EB56-3542-9E1E-5342B54B9BA8}"/>
              </a:ext>
            </a:extLst>
          </p:cNvPr>
          <p:cNvSpPr/>
          <p:nvPr/>
        </p:nvSpPr>
        <p:spPr>
          <a:xfrm>
            <a:off x="8350796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W</a:t>
            </a:r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5DACEE5F-4B9F-F548-B2BA-29C530DB4E33}"/>
              </a:ext>
            </a:extLst>
          </p:cNvPr>
          <p:cNvSpPr/>
          <p:nvPr/>
        </p:nvSpPr>
        <p:spPr>
          <a:xfrm>
            <a:off x="9311835" y="4114205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X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ACC7E6F7-B829-494B-9E1D-7E08B3217C3D}"/>
              </a:ext>
            </a:extLst>
          </p:cNvPr>
          <p:cNvSpPr/>
          <p:nvPr/>
        </p:nvSpPr>
        <p:spPr>
          <a:xfrm>
            <a:off x="10288374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Y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1435B355-92B1-D142-B170-64A5B2DCB5C5}"/>
              </a:ext>
            </a:extLst>
          </p:cNvPr>
          <p:cNvSpPr/>
          <p:nvPr/>
        </p:nvSpPr>
        <p:spPr>
          <a:xfrm>
            <a:off x="11191066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Z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F05D0EA3-8737-1B48-B6B2-A176CBA156B2}"/>
              </a:ext>
            </a:extLst>
          </p:cNvPr>
          <p:cNvSpPr/>
          <p:nvPr/>
        </p:nvSpPr>
        <p:spPr>
          <a:xfrm>
            <a:off x="3741455" y="323003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E</a:t>
            </a: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964C9403-514B-764D-84D3-FA4258333688}"/>
              </a:ext>
            </a:extLst>
          </p:cNvPr>
          <p:cNvSpPr/>
          <p:nvPr/>
        </p:nvSpPr>
        <p:spPr>
          <a:xfrm>
            <a:off x="7414937" y="323003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I</a:t>
            </a:r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750793AA-EC96-9044-A764-3CD7288CB827}"/>
              </a:ext>
            </a:extLst>
          </p:cNvPr>
          <p:cNvSpPr/>
          <p:nvPr/>
        </p:nvSpPr>
        <p:spPr>
          <a:xfrm>
            <a:off x="1064816" y="4101318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O</a:t>
            </a:r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1740EEDD-51A2-0D49-BCA5-A925D056EA36}"/>
              </a:ext>
            </a:extLst>
          </p:cNvPr>
          <p:cNvSpPr/>
          <p:nvPr/>
        </p:nvSpPr>
        <p:spPr>
          <a:xfrm>
            <a:off x="6467055" y="412460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U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73929FB5-CEE7-AA42-98D5-0A35712C3A75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1870504" y="5035603"/>
            <a:ext cx="865761" cy="900002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FA5AB72F-0F50-184C-87D7-76675CA988D5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1853672" y="5021310"/>
            <a:ext cx="865761" cy="900002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D4B3D3A7-42D1-3546-BF39-56413EF5CF09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7"/>
          <a:stretch/>
        </p:blipFill>
        <p:spPr>
          <a:xfrm>
            <a:off x="2735504" y="5071003"/>
            <a:ext cx="860898" cy="877515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65E79CAB-3250-324F-958B-14CD2C44E37C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27"/>
          <a:stretch/>
        </p:blipFill>
        <p:spPr>
          <a:xfrm>
            <a:off x="2718588" y="5072383"/>
            <a:ext cx="860898" cy="877515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DD977383-3CFA-BF4A-B3B1-AF574E81EEAA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37485" y="5071335"/>
            <a:ext cx="865761" cy="890610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9C8413E9-E595-B546-94CB-A84D2EBB2ECB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21117" y="5071335"/>
            <a:ext cx="865761" cy="890610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A6A58827-C15E-BF43-AAB8-1F632438E52C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2"/>
          <a:stretch/>
        </p:blipFill>
        <p:spPr>
          <a:xfrm>
            <a:off x="3603603" y="5071335"/>
            <a:ext cx="865761" cy="890610"/>
          </a:xfrm>
          <a:prstGeom prst="rect">
            <a:avLst/>
          </a:prstGeom>
        </p:spPr>
      </p:pic>
      <p:pic>
        <p:nvPicPr>
          <p:cNvPr id="100" name="Picture 99" descr="A drawing of a face&#10;&#10;Description generated with high confidence">
            <a:extLst>
              <a:ext uri="{FF2B5EF4-FFF2-40B4-BE49-F238E27FC236}">
                <a16:creationId xmlns:a16="http://schemas.microsoft.com/office/drawing/2014/main" id="{8FBD0A71-A5B8-7D43-B947-1B6065319B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4511125" y="5059053"/>
            <a:ext cx="865761" cy="892493"/>
          </a:xfrm>
          <a:prstGeom prst="rect">
            <a:avLst/>
          </a:prstGeom>
        </p:spPr>
      </p:pic>
      <p:pic>
        <p:nvPicPr>
          <p:cNvPr id="101" name="Picture 10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1E23BE8-174A-1C4B-A133-58CFE66DD8E3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5471322" y="5014249"/>
            <a:ext cx="860898" cy="900003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C4FCFA74-C4FD-E144-A608-8AB1EA0F7EB3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2"/>
          <a:stretch/>
        </p:blipFill>
        <p:spPr>
          <a:xfrm>
            <a:off x="6346732" y="5006019"/>
            <a:ext cx="865761" cy="91529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E74FA44B-F724-4540-AE89-B85CB07B8173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2"/>
          <a:stretch/>
        </p:blipFill>
        <p:spPr>
          <a:xfrm>
            <a:off x="6346732" y="4988408"/>
            <a:ext cx="865761" cy="915293"/>
          </a:xfrm>
          <a:prstGeom prst="rect">
            <a:avLst/>
          </a:prstGeom>
        </p:spPr>
      </p:pic>
      <p:pic>
        <p:nvPicPr>
          <p:cNvPr id="104" name="Picture 10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3B30706-91C5-5344-A512-0039D9BB4144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5453765" y="5014248"/>
            <a:ext cx="860898" cy="900003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224BFFFD-FE52-1247-87AC-69E53FB44D3E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7251279" y="5014248"/>
            <a:ext cx="860898" cy="90000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077E4A1D-6FDE-B347-AF07-190FEB7484D2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7267502" y="5014245"/>
            <a:ext cx="860898" cy="900002"/>
          </a:xfrm>
          <a:prstGeom prst="rect">
            <a:avLst/>
          </a:prstGeom>
        </p:spPr>
      </p:pic>
      <p:pic>
        <p:nvPicPr>
          <p:cNvPr id="107" name="Picture 10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B105450-073B-4B4E-996F-21F0164830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8249526" y="5031006"/>
            <a:ext cx="865761" cy="900002"/>
          </a:xfrm>
          <a:prstGeom prst="rect">
            <a:avLst/>
          </a:prstGeom>
        </p:spPr>
      </p:pic>
      <p:pic>
        <p:nvPicPr>
          <p:cNvPr id="108" name="Picture 10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F81107C-CAFF-7C42-9C25-7D31DF6EA76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60"/>
          <a:stretch/>
        </p:blipFill>
        <p:spPr>
          <a:xfrm>
            <a:off x="8249526" y="5031006"/>
            <a:ext cx="865761" cy="900002"/>
          </a:xfrm>
          <a:prstGeom prst="rect">
            <a:avLst/>
          </a:prstGeom>
        </p:spPr>
      </p:pic>
      <p:pic>
        <p:nvPicPr>
          <p:cNvPr id="109" name="Picture 10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F39D3B1-6798-794A-BC52-7B2C4E28684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233163" y="5009356"/>
            <a:ext cx="865761" cy="919808"/>
          </a:xfrm>
          <a:prstGeom prst="rect">
            <a:avLst/>
          </a:prstGeom>
        </p:spPr>
      </p:pic>
      <p:pic>
        <p:nvPicPr>
          <p:cNvPr id="110" name="Picture 10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0EA3F36-01D8-C949-9164-D7A1574EB4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7"/>
          <a:stretch/>
        </p:blipFill>
        <p:spPr>
          <a:xfrm>
            <a:off x="9197466" y="5025700"/>
            <a:ext cx="865761" cy="91980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E93BE66E-71F3-BD4D-B8A9-58AB8999E51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3"/>
          <a:stretch/>
        </p:blipFill>
        <p:spPr>
          <a:xfrm>
            <a:off x="10188918" y="5051636"/>
            <a:ext cx="860898" cy="883969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794A8507-9918-CD4B-AEC7-02DBF094DFE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3"/>
          <a:stretch/>
        </p:blipFill>
        <p:spPr>
          <a:xfrm>
            <a:off x="10206783" y="5051636"/>
            <a:ext cx="860898" cy="883969"/>
          </a:xfrm>
          <a:prstGeom prst="rect">
            <a:avLst/>
          </a:prstGeom>
        </p:spPr>
      </p:pic>
      <p:pic>
        <p:nvPicPr>
          <p:cNvPr id="113" name="Picture 112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2E642A13-1C10-6643-BE56-21B81213118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11226039" y="5023049"/>
            <a:ext cx="865761" cy="889985"/>
          </a:xfrm>
          <a:prstGeom prst="rect">
            <a:avLst/>
          </a:prstGeom>
        </p:spPr>
      </p:pic>
      <p:pic>
        <p:nvPicPr>
          <p:cNvPr id="114" name="Picture 113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C177F26E-AF1E-794C-8917-093E11128EB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11226039" y="5023049"/>
            <a:ext cx="865761" cy="889985"/>
          </a:xfrm>
          <a:prstGeom prst="rect">
            <a:avLst/>
          </a:prstGeom>
        </p:spPr>
      </p:pic>
      <p:pic>
        <p:nvPicPr>
          <p:cNvPr id="115" name="Picture 11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496E69D-7A3F-D74E-A3BC-CCC4BA60F45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38662" y="5966503"/>
            <a:ext cx="860898" cy="891497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889C33AF-C9F5-9642-A068-F20A42FE4C7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76"/>
          <a:stretch/>
        </p:blipFill>
        <p:spPr>
          <a:xfrm>
            <a:off x="902651" y="5970725"/>
            <a:ext cx="869461" cy="886103"/>
          </a:xfrm>
          <a:prstGeom prst="rect">
            <a:avLst/>
          </a:prstGeom>
        </p:spPr>
      </p:pic>
      <p:pic>
        <p:nvPicPr>
          <p:cNvPr id="117" name="Picture 11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67E121E-A646-1140-B064-E623011B7875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1840082" y="5982964"/>
            <a:ext cx="865761" cy="892495"/>
          </a:xfrm>
          <a:prstGeom prst="rect">
            <a:avLst/>
          </a:prstGeom>
        </p:spPr>
      </p:pic>
      <p:pic>
        <p:nvPicPr>
          <p:cNvPr id="118" name="Picture 11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1948723-E9C3-8C43-8342-1254C126ADD4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6"/>
          <a:stretch/>
        </p:blipFill>
        <p:spPr>
          <a:xfrm>
            <a:off x="1805589" y="5982963"/>
            <a:ext cx="865761" cy="892495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86EF5E6A-856C-BA40-B897-A5DE2FF65723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5"/>
          <a:stretch/>
        </p:blipFill>
        <p:spPr>
          <a:xfrm>
            <a:off x="2691401" y="5972085"/>
            <a:ext cx="860898" cy="902574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663DF19D-11CA-0147-8754-AFAE3C5FEBD9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5"/>
          <a:stretch/>
        </p:blipFill>
        <p:spPr>
          <a:xfrm>
            <a:off x="2691401" y="5955426"/>
            <a:ext cx="860898" cy="902574"/>
          </a:xfrm>
          <a:prstGeom prst="rect">
            <a:avLst/>
          </a:prstGeom>
        </p:spPr>
      </p:pic>
      <p:pic>
        <p:nvPicPr>
          <p:cNvPr id="121" name="Picture 12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A4ADF51-2AE7-E243-BA95-D6F69669FA0C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4"/>
          <a:stretch/>
        </p:blipFill>
        <p:spPr>
          <a:xfrm>
            <a:off x="3570718" y="5952104"/>
            <a:ext cx="865761" cy="905896"/>
          </a:xfrm>
          <a:prstGeom prst="rect">
            <a:avLst/>
          </a:prstGeom>
        </p:spPr>
      </p:pic>
      <p:pic>
        <p:nvPicPr>
          <p:cNvPr id="122" name="Picture 12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9D36110-8967-5F46-B4C0-F0FF0D4C6598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4"/>
          <a:stretch/>
        </p:blipFill>
        <p:spPr>
          <a:xfrm>
            <a:off x="3570718" y="5952104"/>
            <a:ext cx="865761" cy="905896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9BFF3408-D75E-564F-A20B-2D2D5C0E0FC8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4511185" y="5983461"/>
            <a:ext cx="860898" cy="891498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0C691A96-313F-5D4F-A0A5-377E936A1376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4511185" y="6001417"/>
            <a:ext cx="860898" cy="891498"/>
          </a:xfrm>
          <a:prstGeom prst="rect">
            <a:avLst/>
          </a:prstGeom>
        </p:spPr>
      </p:pic>
      <p:pic>
        <p:nvPicPr>
          <p:cNvPr id="125" name="Picture 12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63B5108-5EFA-5742-A3D8-E8CFEB1A9EFC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5353448" y="5972085"/>
            <a:ext cx="860898" cy="865934"/>
          </a:xfrm>
          <a:prstGeom prst="rect">
            <a:avLst/>
          </a:prstGeom>
        </p:spPr>
      </p:pic>
      <p:pic>
        <p:nvPicPr>
          <p:cNvPr id="126" name="Picture 12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2E4FCC0-292E-9D48-AAA4-2D409CF20F85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5388142" y="5972085"/>
            <a:ext cx="860898" cy="865934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CCA59D05-99ED-3741-B7B9-145E83AC6D81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291764" y="5918209"/>
            <a:ext cx="869461" cy="919809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3B2F1809-A865-8549-BD3C-E55B09C1DE3F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291617" y="5935605"/>
            <a:ext cx="869461" cy="919809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AF1A836E-D6B0-7346-810B-64F6A21B3B45}"/>
              </a:ext>
            </a:extLst>
          </p:cNvPr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6343032" y="5935605"/>
            <a:ext cx="869461" cy="919809"/>
          </a:xfrm>
          <a:prstGeom prst="rect">
            <a:avLst/>
          </a:prstGeom>
        </p:spPr>
      </p:pic>
      <p:pic>
        <p:nvPicPr>
          <p:cNvPr id="130" name="Picture 129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55E449A-ABB7-3A41-B170-FD604AB9352E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7245424" y="5984674"/>
            <a:ext cx="865761" cy="889985"/>
          </a:xfrm>
          <a:prstGeom prst="rect">
            <a:avLst/>
          </a:prstGeom>
        </p:spPr>
      </p:pic>
      <p:pic>
        <p:nvPicPr>
          <p:cNvPr id="131" name="Picture 13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8C9B24E3-26CE-E440-929E-23B8BA1F4F47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6"/>
          <a:stretch/>
        </p:blipFill>
        <p:spPr>
          <a:xfrm>
            <a:off x="7278706" y="5984674"/>
            <a:ext cx="865761" cy="889985"/>
          </a:xfrm>
          <a:prstGeom prst="rect">
            <a:avLst/>
          </a:prstGeom>
        </p:spPr>
      </p:pic>
      <p:pic>
        <p:nvPicPr>
          <p:cNvPr id="132" name="Picture 13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A4FF8AA-6759-4741-B857-AACCBB4ECD65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8284622" y="5966503"/>
            <a:ext cx="860898" cy="891497"/>
          </a:xfrm>
          <a:prstGeom prst="rect">
            <a:avLst/>
          </a:prstGeom>
        </p:spPr>
      </p:pic>
      <p:pic>
        <p:nvPicPr>
          <p:cNvPr id="133" name="Picture 13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5448BB9-AA27-A349-913E-82BF51FE6E2E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04"/>
          <a:stretch/>
        </p:blipFill>
        <p:spPr>
          <a:xfrm>
            <a:off x="8251340" y="5966503"/>
            <a:ext cx="860898" cy="891497"/>
          </a:xfrm>
          <a:prstGeom prst="rect">
            <a:avLst/>
          </a:prstGeom>
        </p:spPr>
      </p:pic>
      <p:pic>
        <p:nvPicPr>
          <p:cNvPr id="134" name="Picture 133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9E7872A0-5445-A54A-BE69-4B8914BBE507}"/>
              </a:ext>
            </a:extLst>
          </p:cNvPr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9209788" y="5935604"/>
            <a:ext cx="865761" cy="919809"/>
          </a:xfrm>
          <a:prstGeom prst="rect">
            <a:avLst/>
          </a:prstGeom>
        </p:spPr>
      </p:pic>
      <p:pic>
        <p:nvPicPr>
          <p:cNvPr id="135" name="Picture 13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0C5113F-F817-BC44-9886-CF3A7D00E99A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0"/>
          <a:stretch/>
        </p:blipFill>
        <p:spPr>
          <a:xfrm>
            <a:off x="10215309" y="5983036"/>
            <a:ext cx="865761" cy="865934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7D1EA085-C4DA-FC4D-BF85-7142C56D257B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11200958" y="5929159"/>
            <a:ext cx="860898" cy="919811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DC13DF21-4D1A-034B-9944-0F2C0517143D}"/>
              </a:ext>
            </a:extLst>
          </p:cNvPr>
          <p:cNvPicPr>
            <a:picLocks noChangeAspect="1"/>
          </p:cNvPicPr>
          <p:nvPr/>
        </p:nvPicPr>
        <p:blipFill rotWithShape="1"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6"/>
          <a:stretch/>
        </p:blipFill>
        <p:spPr>
          <a:xfrm>
            <a:off x="11185353" y="5929159"/>
            <a:ext cx="860898" cy="919811"/>
          </a:xfrm>
          <a:prstGeom prst="rect">
            <a:avLst/>
          </a:prstGeom>
        </p:spPr>
      </p:pic>
      <p:sp>
        <p:nvSpPr>
          <p:cNvPr id="138" name="Rounded Rectangle 137">
            <a:extLst>
              <a:ext uri="{FF2B5EF4-FFF2-40B4-BE49-F238E27FC236}">
                <a16:creationId xmlns:a16="http://schemas.microsoft.com/office/drawing/2014/main" id="{FD3C1531-3AA8-4E40-AB42-CB57EA875477}"/>
              </a:ext>
            </a:extLst>
          </p:cNvPr>
          <p:cNvSpPr/>
          <p:nvPr/>
        </p:nvSpPr>
        <p:spPr>
          <a:xfrm>
            <a:off x="171350" y="321687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A</a:t>
            </a:r>
          </a:p>
        </p:txBody>
      </p:sp>
      <p:sp>
        <p:nvSpPr>
          <p:cNvPr id="139" name="Rounded Rectangle 138">
            <a:extLst>
              <a:ext uri="{FF2B5EF4-FFF2-40B4-BE49-F238E27FC236}">
                <a16:creationId xmlns:a16="http://schemas.microsoft.com/office/drawing/2014/main" id="{B7B9FDEA-0B73-E54B-8569-B0C2E3E5EFD8}"/>
              </a:ext>
            </a:extLst>
          </p:cNvPr>
          <p:cNvSpPr/>
          <p:nvPr/>
        </p:nvSpPr>
        <p:spPr>
          <a:xfrm>
            <a:off x="1085894" y="324024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B</a:t>
            </a:r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47D9D7A3-D0BE-3F4E-A523-0CE07D86DD87}"/>
              </a:ext>
            </a:extLst>
          </p:cNvPr>
          <p:cNvSpPr/>
          <p:nvPr/>
        </p:nvSpPr>
        <p:spPr>
          <a:xfrm>
            <a:off x="1974062" y="322347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C</a:t>
            </a: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F180DE3A-D679-E544-ADEE-CDBEE5396282}"/>
              </a:ext>
            </a:extLst>
          </p:cNvPr>
          <p:cNvSpPr/>
          <p:nvPr/>
        </p:nvSpPr>
        <p:spPr>
          <a:xfrm>
            <a:off x="2844896" y="321687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D</a:t>
            </a:r>
          </a:p>
        </p:txBody>
      </p:sp>
      <p:sp>
        <p:nvSpPr>
          <p:cNvPr id="142" name="Rounded Rectangle 141">
            <a:extLst>
              <a:ext uri="{FF2B5EF4-FFF2-40B4-BE49-F238E27FC236}">
                <a16:creationId xmlns:a16="http://schemas.microsoft.com/office/drawing/2014/main" id="{9054F5AB-6A5F-BF4E-A314-CE0BA510637A}"/>
              </a:ext>
            </a:extLst>
          </p:cNvPr>
          <p:cNvSpPr/>
          <p:nvPr/>
        </p:nvSpPr>
        <p:spPr>
          <a:xfrm>
            <a:off x="3711647" y="3215925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E</a:t>
            </a:r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7D4D856D-3DC4-974D-9824-2913CEAE1771}"/>
              </a:ext>
            </a:extLst>
          </p:cNvPr>
          <p:cNvSpPr/>
          <p:nvPr/>
        </p:nvSpPr>
        <p:spPr>
          <a:xfrm>
            <a:off x="4642949" y="324024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F</a:t>
            </a: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2094BD5A-295B-A24F-8C82-CF39F6E15FDA}"/>
              </a:ext>
            </a:extLst>
          </p:cNvPr>
          <p:cNvSpPr/>
          <p:nvPr/>
        </p:nvSpPr>
        <p:spPr>
          <a:xfrm>
            <a:off x="5564737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G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4045F2D4-C480-C14D-82A8-3A30690CFB2C}"/>
              </a:ext>
            </a:extLst>
          </p:cNvPr>
          <p:cNvSpPr/>
          <p:nvPr/>
        </p:nvSpPr>
        <p:spPr>
          <a:xfrm>
            <a:off x="6506060" y="322707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H</a:t>
            </a: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422C3CDC-DAB8-E74D-B8D2-F47A35B451F8}"/>
              </a:ext>
            </a:extLst>
          </p:cNvPr>
          <p:cNvSpPr/>
          <p:nvPr/>
        </p:nvSpPr>
        <p:spPr>
          <a:xfrm>
            <a:off x="7378474" y="321138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I</a:t>
            </a:r>
          </a:p>
        </p:txBody>
      </p:sp>
      <p:sp>
        <p:nvSpPr>
          <p:cNvPr id="147" name="Rounded Rectangle 146">
            <a:extLst>
              <a:ext uri="{FF2B5EF4-FFF2-40B4-BE49-F238E27FC236}">
                <a16:creationId xmlns:a16="http://schemas.microsoft.com/office/drawing/2014/main" id="{AA075F2E-B1DE-134A-AF3E-551E3CA319C3}"/>
              </a:ext>
            </a:extLst>
          </p:cNvPr>
          <p:cNvSpPr/>
          <p:nvPr/>
        </p:nvSpPr>
        <p:spPr>
          <a:xfrm>
            <a:off x="8334355" y="322278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J</a:t>
            </a:r>
          </a:p>
        </p:txBody>
      </p:sp>
      <p:sp>
        <p:nvSpPr>
          <p:cNvPr id="148" name="Rounded Rectangle 147">
            <a:extLst>
              <a:ext uri="{FF2B5EF4-FFF2-40B4-BE49-F238E27FC236}">
                <a16:creationId xmlns:a16="http://schemas.microsoft.com/office/drawing/2014/main" id="{FA5FE85D-E31B-4B48-A92D-C0B0A0CE780C}"/>
              </a:ext>
            </a:extLst>
          </p:cNvPr>
          <p:cNvSpPr/>
          <p:nvPr/>
        </p:nvSpPr>
        <p:spPr>
          <a:xfrm>
            <a:off x="9336112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K</a:t>
            </a: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ECE1EE27-B175-E545-87D1-69DFBFFC999A}"/>
              </a:ext>
            </a:extLst>
          </p:cNvPr>
          <p:cNvSpPr/>
          <p:nvPr/>
        </p:nvSpPr>
        <p:spPr>
          <a:xfrm>
            <a:off x="10305188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L</a:t>
            </a:r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5E90E3BA-1979-2A40-AB83-46B0DF6F12AD}"/>
              </a:ext>
            </a:extLst>
          </p:cNvPr>
          <p:cNvSpPr/>
          <p:nvPr/>
        </p:nvSpPr>
        <p:spPr>
          <a:xfrm>
            <a:off x="11250686" y="317192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M</a:t>
            </a:r>
          </a:p>
        </p:txBody>
      </p:sp>
      <p:sp>
        <p:nvSpPr>
          <p:cNvPr id="151" name="Rounded Rectangle 150">
            <a:extLst>
              <a:ext uri="{FF2B5EF4-FFF2-40B4-BE49-F238E27FC236}">
                <a16:creationId xmlns:a16="http://schemas.microsoft.com/office/drawing/2014/main" id="{D58AD265-0F53-DD4B-BEC9-5CCF4061F48E}"/>
              </a:ext>
            </a:extLst>
          </p:cNvPr>
          <p:cNvSpPr/>
          <p:nvPr/>
        </p:nvSpPr>
        <p:spPr>
          <a:xfrm>
            <a:off x="189142" y="411705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N</a:t>
            </a:r>
          </a:p>
        </p:txBody>
      </p:sp>
      <p:sp>
        <p:nvSpPr>
          <p:cNvPr id="152" name="Rounded Rectangle 151">
            <a:extLst>
              <a:ext uri="{FF2B5EF4-FFF2-40B4-BE49-F238E27FC236}">
                <a16:creationId xmlns:a16="http://schemas.microsoft.com/office/drawing/2014/main" id="{6AAA7C50-BCA7-714D-8136-565B8709ED3B}"/>
              </a:ext>
            </a:extLst>
          </p:cNvPr>
          <p:cNvSpPr/>
          <p:nvPr/>
        </p:nvSpPr>
        <p:spPr>
          <a:xfrm>
            <a:off x="1081070" y="4096334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O</a:t>
            </a:r>
          </a:p>
        </p:txBody>
      </p:sp>
      <p:sp>
        <p:nvSpPr>
          <p:cNvPr id="153" name="Rounded Rectangle 152">
            <a:extLst>
              <a:ext uri="{FF2B5EF4-FFF2-40B4-BE49-F238E27FC236}">
                <a16:creationId xmlns:a16="http://schemas.microsoft.com/office/drawing/2014/main" id="{B811CE8C-8E30-294A-8DC0-C31C8A2A280D}"/>
              </a:ext>
            </a:extLst>
          </p:cNvPr>
          <p:cNvSpPr/>
          <p:nvPr/>
        </p:nvSpPr>
        <p:spPr>
          <a:xfrm>
            <a:off x="2017426" y="4120897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P</a:t>
            </a:r>
          </a:p>
        </p:txBody>
      </p:sp>
      <p:sp>
        <p:nvSpPr>
          <p:cNvPr id="154" name="Rounded Rectangle 153">
            <a:extLst>
              <a:ext uri="{FF2B5EF4-FFF2-40B4-BE49-F238E27FC236}">
                <a16:creationId xmlns:a16="http://schemas.microsoft.com/office/drawing/2014/main" id="{45E9DCD3-6275-6D4F-A4F9-C22F319C624A}"/>
              </a:ext>
            </a:extLst>
          </p:cNvPr>
          <p:cNvSpPr/>
          <p:nvPr/>
        </p:nvSpPr>
        <p:spPr>
          <a:xfrm>
            <a:off x="2878666" y="4119151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Q</a:t>
            </a:r>
          </a:p>
        </p:txBody>
      </p: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8E3A065F-CC46-5740-AD34-B91EC92A887F}"/>
              </a:ext>
            </a:extLst>
          </p:cNvPr>
          <p:cNvSpPr/>
          <p:nvPr/>
        </p:nvSpPr>
        <p:spPr>
          <a:xfrm>
            <a:off x="3783549" y="413748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R</a:t>
            </a:r>
          </a:p>
        </p:txBody>
      </p: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0DE5B029-52A2-6E4C-8CF5-2ED14EE8EB95}"/>
              </a:ext>
            </a:extLst>
          </p:cNvPr>
          <p:cNvSpPr/>
          <p:nvPr/>
        </p:nvSpPr>
        <p:spPr>
          <a:xfrm>
            <a:off x="4626700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S</a:t>
            </a:r>
          </a:p>
        </p:txBody>
      </p: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0377AF75-BC15-B14F-92AD-D4521C6A8B4B}"/>
              </a:ext>
            </a:extLst>
          </p:cNvPr>
          <p:cNvSpPr/>
          <p:nvPr/>
        </p:nvSpPr>
        <p:spPr>
          <a:xfrm>
            <a:off x="5537708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T</a:t>
            </a:r>
          </a:p>
        </p:txBody>
      </p:sp>
      <p:sp>
        <p:nvSpPr>
          <p:cNvPr id="158" name="Rounded Rectangle 157">
            <a:extLst>
              <a:ext uri="{FF2B5EF4-FFF2-40B4-BE49-F238E27FC236}">
                <a16:creationId xmlns:a16="http://schemas.microsoft.com/office/drawing/2014/main" id="{DF619AB9-A150-1040-BFF1-D16282AA771B}"/>
              </a:ext>
            </a:extLst>
          </p:cNvPr>
          <p:cNvSpPr/>
          <p:nvPr/>
        </p:nvSpPr>
        <p:spPr>
          <a:xfrm>
            <a:off x="6467055" y="412569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U</a:t>
            </a:r>
          </a:p>
        </p:txBody>
      </p:sp>
      <p:sp>
        <p:nvSpPr>
          <p:cNvPr id="159" name="Rounded Rectangle 158">
            <a:extLst>
              <a:ext uri="{FF2B5EF4-FFF2-40B4-BE49-F238E27FC236}">
                <a16:creationId xmlns:a16="http://schemas.microsoft.com/office/drawing/2014/main" id="{7312B5BE-5E71-8745-BB11-31A0521354FD}"/>
              </a:ext>
            </a:extLst>
          </p:cNvPr>
          <p:cNvSpPr/>
          <p:nvPr/>
        </p:nvSpPr>
        <p:spPr>
          <a:xfrm>
            <a:off x="7371420" y="4161643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V</a:t>
            </a:r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101B4E42-A71C-4948-AE6C-288D87369A4D}"/>
              </a:ext>
            </a:extLst>
          </p:cNvPr>
          <p:cNvSpPr/>
          <p:nvPr/>
        </p:nvSpPr>
        <p:spPr>
          <a:xfrm>
            <a:off x="8367839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W</a:t>
            </a:r>
          </a:p>
        </p:txBody>
      </p:sp>
      <p:sp>
        <p:nvSpPr>
          <p:cNvPr id="161" name="Rounded Rectangle 160">
            <a:extLst>
              <a:ext uri="{FF2B5EF4-FFF2-40B4-BE49-F238E27FC236}">
                <a16:creationId xmlns:a16="http://schemas.microsoft.com/office/drawing/2014/main" id="{46502C90-0991-4248-BCCF-E047E40D4EE5}"/>
              </a:ext>
            </a:extLst>
          </p:cNvPr>
          <p:cNvSpPr/>
          <p:nvPr/>
        </p:nvSpPr>
        <p:spPr>
          <a:xfrm>
            <a:off x="9311835" y="4130549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X</a:t>
            </a:r>
          </a:p>
        </p:txBody>
      </p:sp>
      <p:sp>
        <p:nvSpPr>
          <p:cNvPr id="162" name="Rounded Rectangle 161">
            <a:extLst>
              <a:ext uri="{FF2B5EF4-FFF2-40B4-BE49-F238E27FC236}">
                <a16:creationId xmlns:a16="http://schemas.microsoft.com/office/drawing/2014/main" id="{2D6582F6-0430-DC4B-9201-D0712CF836FE}"/>
              </a:ext>
            </a:extLst>
          </p:cNvPr>
          <p:cNvSpPr/>
          <p:nvPr/>
        </p:nvSpPr>
        <p:spPr>
          <a:xfrm>
            <a:off x="10318918" y="414501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Y</a:t>
            </a:r>
          </a:p>
        </p:txBody>
      </p:sp>
      <p:sp>
        <p:nvSpPr>
          <p:cNvPr id="163" name="Rounded Rectangle 162">
            <a:extLst>
              <a:ext uri="{FF2B5EF4-FFF2-40B4-BE49-F238E27FC236}">
                <a16:creationId xmlns:a16="http://schemas.microsoft.com/office/drawing/2014/main" id="{BDA8432D-A48A-9B43-9570-9CF35CB84615}"/>
              </a:ext>
            </a:extLst>
          </p:cNvPr>
          <p:cNvSpPr/>
          <p:nvPr/>
        </p:nvSpPr>
        <p:spPr>
          <a:xfrm>
            <a:off x="11191066" y="4128882"/>
            <a:ext cx="761442" cy="7789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n>
                  <a:solidFill>
                    <a:schemeClr val="accent1"/>
                  </a:solidFill>
                </a:ln>
                <a:solidFill>
                  <a:srgbClr val="0070C0"/>
                </a:solidFill>
                <a:latin typeface="Ckgoodness Medium" panose="02000603000000000000" pitchFamily="2" charset="0"/>
                <a:ea typeface="Ckgoodness Medium" panose="02000603000000000000" pitchFamily="2" charset="0"/>
              </a:rPr>
              <a:t>Z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4ADB55-B3A2-6B43-A299-BE9030B0C7EA}"/>
              </a:ext>
            </a:extLst>
          </p:cNvPr>
          <p:cNvSpPr txBox="1"/>
          <p:nvPr/>
        </p:nvSpPr>
        <p:spPr>
          <a:xfrm>
            <a:off x="648933" y="1602517"/>
            <a:ext cx="2472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[Insert student photo]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42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213</Words>
  <Application>Microsoft Macintosh PowerPoint</Application>
  <PresentationFormat>Widescreen</PresentationFormat>
  <Paragraphs>112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Ckgood Medium</vt:lpstr>
      <vt:lpstr>Ckgoodness Medium</vt:lpstr>
      <vt:lpstr>Office Theme</vt:lpstr>
      <vt:lpstr>Building Student Names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Student Names</dc:title>
  <dc:creator>Appleby, Josephine D</dc:creator>
  <cp:lastModifiedBy>Appleby, Josephine D</cp:lastModifiedBy>
  <cp:revision>5</cp:revision>
  <dcterms:created xsi:type="dcterms:W3CDTF">2020-09-10T18:30:10Z</dcterms:created>
  <dcterms:modified xsi:type="dcterms:W3CDTF">2020-09-10T19:33:53Z</dcterms:modified>
</cp:coreProperties>
</file>