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2" r:id="rId15"/>
    <p:sldId id="257" r:id="rId16"/>
    <p:sldId id="258" r:id="rId17"/>
    <p:sldId id="259" r:id="rId18"/>
    <p:sldId id="260" r:id="rId19"/>
    <p:sldId id="261" r:id="rId20"/>
    <p:sldId id="262" r:id="rId21"/>
    <p:sldId id="263" r:id="rId22"/>
    <p:sldId id="265" r:id="rId23"/>
    <p:sldId id="267" r:id="rId24"/>
    <p:sldId id="266" r:id="rId25"/>
    <p:sldId id="281" r:id="rId26"/>
    <p:sldId id="280" r:id="rId27"/>
    <p:sldId id="284" r:id="rId28"/>
    <p:sldId id="285" r:id="rId29"/>
    <p:sldId id="286" r:id="rId30"/>
    <p:sldId id="292" r:id="rId31"/>
    <p:sldId id="287" r:id="rId32"/>
    <p:sldId id="288" r:id="rId33"/>
    <p:sldId id="283"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1"/>
    <p:restoredTop sz="94647"/>
  </p:normalViewPr>
  <p:slideViewPr>
    <p:cSldViewPr snapToGrid="0" snapToObjects="1">
      <p:cViewPr varScale="1">
        <p:scale>
          <a:sx n="113" d="100"/>
          <a:sy n="113" d="100"/>
        </p:scale>
        <p:origin x="19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59E8-2E18-B743-8F1A-1EAE0E9332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0AA638-0D62-AA45-AB25-EE2A8ED7E9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8C787F-CD12-8C49-A0D2-A5469A4633CA}"/>
              </a:ext>
            </a:extLst>
          </p:cNvPr>
          <p:cNvSpPr>
            <a:spLocks noGrp="1"/>
          </p:cNvSpPr>
          <p:nvPr>
            <p:ph type="dt" sz="half" idx="10"/>
          </p:nvPr>
        </p:nvSpPr>
        <p:spPr/>
        <p:txBody>
          <a:bodyPr/>
          <a:lstStyle/>
          <a:p>
            <a:fld id="{557D141E-EF11-864A-9F80-2F3769E3E6B2}" type="datetimeFigureOut">
              <a:rPr lang="en-US" smtClean="0"/>
              <a:t>9/1/20</a:t>
            </a:fld>
            <a:endParaRPr lang="en-US"/>
          </a:p>
        </p:txBody>
      </p:sp>
      <p:sp>
        <p:nvSpPr>
          <p:cNvPr id="5" name="Footer Placeholder 4">
            <a:extLst>
              <a:ext uri="{FF2B5EF4-FFF2-40B4-BE49-F238E27FC236}">
                <a16:creationId xmlns:a16="http://schemas.microsoft.com/office/drawing/2014/main" id="{CA5D471C-2FEF-6A46-943E-9FDF682F6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52D0A-A1FB-2444-B43B-730BFE287884}"/>
              </a:ext>
            </a:extLst>
          </p:cNvPr>
          <p:cNvSpPr>
            <a:spLocks noGrp="1"/>
          </p:cNvSpPr>
          <p:nvPr>
            <p:ph type="sldNum" sz="quarter" idx="12"/>
          </p:nvPr>
        </p:nvSpPr>
        <p:spPr/>
        <p:txBody>
          <a:bodyPr/>
          <a:lstStyle/>
          <a:p>
            <a:fld id="{D8571373-B7CF-0945-8B00-EBAAEE9CD1F9}" type="slidenum">
              <a:rPr lang="en-US" smtClean="0"/>
              <a:t>‹#›</a:t>
            </a:fld>
            <a:endParaRPr lang="en-US"/>
          </a:p>
        </p:txBody>
      </p:sp>
    </p:spTree>
    <p:extLst>
      <p:ext uri="{BB962C8B-B14F-4D97-AF65-F5344CB8AC3E}">
        <p14:creationId xmlns:p14="http://schemas.microsoft.com/office/powerpoint/2010/main" val="359886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F9924-5A67-9147-B2C8-4F2B6DF221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674B17-6B82-CC4B-A33E-83E46B0BA1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AAF36-83BA-3249-BA61-E24F9222CCA9}"/>
              </a:ext>
            </a:extLst>
          </p:cNvPr>
          <p:cNvSpPr>
            <a:spLocks noGrp="1"/>
          </p:cNvSpPr>
          <p:nvPr>
            <p:ph type="dt" sz="half" idx="10"/>
          </p:nvPr>
        </p:nvSpPr>
        <p:spPr/>
        <p:txBody>
          <a:bodyPr/>
          <a:lstStyle/>
          <a:p>
            <a:fld id="{557D141E-EF11-864A-9F80-2F3769E3E6B2}" type="datetimeFigureOut">
              <a:rPr lang="en-US" smtClean="0"/>
              <a:t>9/1/20</a:t>
            </a:fld>
            <a:endParaRPr lang="en-US"/>
          </a:p>
        </p:txBody>
      </p:sp>
      <p:sp>
        <p:nvSpPr>
          <p:cNvPr id="5" name="Footer Placeholder 4">
            <a:extLst>
              <a:ext uri="{FF2B5EF4-FFF2-40B4-BE49-F238E27FC236}">
                <a16:creationId xmlns:a16="http://schemas.microsoft.com/office/drawing/2014/main" id="{620B247A-7166-3D48-89FE-8175C6C4C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47866-E848-FC4C-9DD3-E0E0D91B500E}"/>
              </a:ext>
            </a:extLst>
          </p:cNvPr>
          <p:cNvSpPr>
            <a:spLocks noGrp="1"/>
          </p:cNvSpPr>
          <p:nvPr>
            <p:ph type="sldNum" sz="quarter" idx="12"/>
          </p:nvPr>
        </p:nvSpPr>
        <p:spPr/>
        <p:txBody>
          <a:bodyPr/>
          <a:lstStyle/>
          <a:p>
            <a:fld id="{D8571373-B7CF-0945-8B00-EBAAEE9CD1F9}" type="slidenum">
              <a:rPr lang="en-US" smtClean="0"/>
              <a:t>‹#›</a:t>
            </a:fld>
            <a:endParaRPr lang="en-US"/>
          </a:p>
        </p:txBody>
      </p:sp>
    </p:spTree>
    <p:extLst>
      <p:ext uri="{BB962C8B-B14F-4D97-AF65-F5344CB8AC3E}">
        <p14:creationId xmlns:p14="http://schemas.microsoft.com/office/powerpoint/2010/main" val="382601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695EF-1C7F-1C44-8F9F-86E1ADDBD3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962AF1-5F1F-E44E-926E-2DCE2FDAA2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375ED-C8A7-3E43-8D85-8D7374E4EC58}"/>
              </a:ext>
            </a:extLst>
          </p:cNvPr>
          <p:cNvSpPr>
            <a:spLocks noGrp="1"/>
          </p:cNvSpPr>
          <p:nvPr>
            <p:ph type="dt" sz="half" idx="10"/>
          </p:nvPr>
        </p:nvSpPr>
        <p:spPr/>
        <p:txBody>
          <a:bodyPr/>
          <a:lstStyle/>
          <a:p>
            <a:fld id="{557D141E-EF11-864A-9F80-2F3769E3E6B2}" type="datetimeFigureOut">
              <a:rPr lang="en-US" smtClean="0"/>
              <a:t>9/1/20</a:t>
            </a:fld>
            <a:endParaRPr lang="en-US"/>
          </a:p>
        </p:txBody>
      </p:sp>
      <p:sp>
        <p:nvSpPr>
          <p:cNvPr id="5" name="Footer Placeholder 4">
            <a:extLst>
              <a:ext uri="{FF2B5EF4-FFF2-40B4-BE49-F238E27FC236}">
                <a16:creationId xmlns:a16="http://schemas.microsoft.com/office/drawing/2014/main" id="{C5A0F6E8-F377-B14C-A178-2EAE8790E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2A4E0-172C-B14E-9C8F-9BD026197BEF}"/>
              </a:ext>
            </a:extLst>
          </p:cNvPr>
          <p:cNvSpPr>
            <a:spLocks noGrp="1"/>
          </p:cNvSpPr>
          <p:nvPr>
            <p:ph type="sldNum" sz="quarter" idx="12"/>
          </p:nvPr>
        </p:nvSpPr>
        <p:spPr/>
        <p:txBody>
          <a:bodyPr/>
          <a:lstStyle/>
          <a:p>
            <a:fld id="{D8571373-B7CF-0945-8B00-EBAAEE9CD1F9}" type="slidenum">
              <a:rPr lang="en-US" smtClean="0"/>
              <a:t>‹#›</a:t>
            </a:fld>
            <a:endParaRPr lang="en-US"/>
          </a:p>
        </p:txBody>
      </p:sp>
    </p:spTree>
    <p:extLst>
      <p:ext uri="{BB962C8B-B14F-4D97-AF65-F5344CB8AC3E}">
        <p14:creationId xmlns:p14="http://schemas.microsoft.com/office/powerpoint/2010/main" val="409114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10BF-EE3B-6649-BA9A-114FBD9135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C89699-A272-D24B-9CAF-ECC1CBCFE1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899D9-97F6-C54B-B673-EC0B58DCF82A}"/>
              </a:ext>
            </a:extLst>
          </p:cNvPr>
          <p:cNvSpPr>
            <a:spLocks noGrp="1"/>
          </p:cNvSpPr>
          <p:nvPr>
            <p:ph type="dt" sz="half" idx="10"/>
          </p:nvPr>
        </p:nvSpPr>
        <p:spPr/>
        <p:txBody>
          <a:bodyPr/>
          <a:lstStyle/>
          <a:p>
            <a:fld id="{557D141E-EF11-864A-9F80-2F3769E3E6B2}" type="datetimeFigureOut">
              <a:rPr lang="en-US" smtClean="0"/>
              <a:t>9/1/20</a:t>
            </a:fld>
            <a:endParaRPr lang="en-US"/>
          </a:p>
        </p:txBody>
      </p:sp>
      <p:sp>
        <p:nvSpPr>
          <p:cNvPr id="5" name="Footer Placeholder 4">
            <a:extLst>
              <a:ext uri="{FF2B5EF4-FFF2-40B4-BE49-F238E27FC236}">
                <a16:creationId xmlns:a16="http://schemas.microsoft.com/office/drawing/2014/main" id="{18F8B1E7-602D-4B48-8086-F2E3C18FA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DD532-1846-394D-A33C-A6624DC4AD84}"/>
              </a:ext>
            </a:extLst>
          </p:cNvPr>
          <p:cNvSpPr>
            <a:spLocks noGrp="1"/>
          </p:cNvSpPr>
          <p:nvPr>
            <p:ph type="sldNum" sz="quarter" idx="12"/>
          </p:nvPr>
        </p:nvSpPr>
        <p:spPr/>
        <p:txBody>
          <a:bodyPr/>
          <a:lstStyle/>
          <a:p>
            <a:fld id="{D8571373-B7CF-0945-8B00-EBAAEE9CD1F9}" type="slidenum">
              <a:rPr lang="en-US" smtClean="0"/>
              <a:t>‹#›</a:t>
            </a:fld>
            <a:endParaRPr lang="en-US"/>
          </a:p>
        </p:txBody>
      </p:sp>
    </p:spTree>
    <p:extLst>
      <p:ext uri="{BB962C8B-B14F-4D97-AF65-F5344CB8AC3E}">
        <p14:creationId xmlns:p14="http://schemas.microsoft.com/office/powerpoint/2010/main" val="210791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E2FC-F4ED-5C47-9532-4D307232A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5080-2B84-7542-86A9-FBC61CFBA3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4F8C7-4358-5545-A534-94526823EAEC}"/>
              </a:ext>
            </a:extLst>
          </p:cNvPr>
          <p:cNvSpPr>
            <a:spLocks noGrp="1"/>
          </p:cNvSpPr>
          <p:nvPr>
            <p:ph type="dt" sz="half" idx="10"/>
          </p:nvPr>
        </p:nvSpPr>
        <p:spPr/>
        <p:txBody>
          <a:bodyPr/>
          <a:lstStyle/>
          <a:p>
            <a:fld id="{557D141E-EF11-864A-9F80-2F3769E3E6B2}" type="datetimeFigureOut">
              <a:rPr lang="en-US" smtClean="0"/>
              <a:t>9/1/20</a:t>
            </a:fld>
            <a:endParaRPr lang="en-US"/>
          </a:p>
        </p:txBody>
      </p:sp>
      <p:sp>
        <p:nvSpPr>
          <p:cNvPr id="5" name="Footer Placeholder 4">
            <a:extLst>
              <a:ext uri="{FF2B5EF4-FFF2-40B4-BE49-F238E27FC236}">
                <a16:creationId xmlns:a16="http://schemas.microsoft.com/office/drawing/2014/main" id="{75F95EB8-3CE6-E749-8580-AB1AB6E8F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D7E08-4419-1849-8C32-07352A74538F}"/>
              </a:ext>
            </a:extLst>
          </p:cNvPr>
          <p:cNvSpPr>
            <a:spLocks noGrp="1"/>
          </p:cNvSpPr>
          <p:nvPr>
            <p:ph type="sldNum" sz="quarter" idx="12"/>
          </p:nvPr>
        </p:nvSpPr>
        <p:spPr/>
        <p:txBody>
          <a:bodyPr/>
          <a:lstStyle/>
          <a:p>
            <a:fld id="{D8571373-B7CF-0945-8B00-EBAAEE9CD1F9}" type="slidenum">
              <a:rPr lang="en-US" smtClean="0"/>
              <a:t>‹#›</a:t>
            </a:fld>
            <a:endParaRPr lang="en-US"/>
          </a:p>
        </p:txBody>
      </p:sp>
    </p:spTree>
    <p:extLst>
      <p:ext uri="{BB962C8B-B14F-4D97-AF65-F5344CB8AC3E}">
        <p14:creationId xmlns:p14="http://schemas.microsoft.com/office/powerpoint/2010/main" val="343548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F854-31B1-554F-9B23-918C28B145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53CAD-C8E1-0646-815F-605415FEC2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4691C8-DDE9-744E-B534-52AAE0B6B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6BD76-E28E-E640-A3AC-2D7D0B052988}"/>
              </a:ext>
            </a:extLst>
          </p:cNvPr>
          <p:cNvSpPr>
            <a:spLocks noGrp="1"/>
          </p:cNvSpPr>
          <p:nvPr>
            <p:ph type="dt" sz="half" idx="10"/>
          </p:nvPr>
        </p:nvSpPr>
        <p:spPr/>
        <p:txBody>
          <a:bodyPr/>
          <a:lstStyle/>
          <a:p>
            <a:fld id="{557D141E-EF11-864A-9F80-2F3769E3E6B2}" type="datetimeFigureOut">
              <a:rPr lang="en-US" smtClean="0"/>
              <a:t>9/1/20</a:t>
            </a:fld>
            <a:endParaRPr lang="en-US"/>
          </a:p>
        </p:txBody>
      </p:sp>
      <p:sp>
        <p:nvSpPr>
          <p:cNvPr id="6" name="Footer Placeholder 5">
            <a:extLst>
              <a:ext uri="{FF2B5EF4-FFF2-40B4-BE49-F238E27FC236}">
                <a16:creationId xmlns:a16="http://schemas.microsoft.com/office/drawing/2014/main" id="{C930588D-E99D-334C-BDA0-EAF59C890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525B25-6454-B04D-BE88-D42AEA9EFA0F}"/>
              </a:ext>
            </a:extLst>
          </p:cNvPr>
          <p:cNvSpPr>
            <a:spLocks noGrp="1"/>
          </p:cNvSpPr>
          <p:nvPr>
            <p:ph type="sldNum" sz="quarter" idx="12"/>
          </p:nvPr>
        </p:nvSpPr>
        <p:spPr/>
        <p:txBody>
          <a:bodyPr/>
          <a:lstStyle/>
          <a:p>
            <a:fld id="{D8571373-B7CF-0945-8B00-EBAAEE9CD1F9}" type="slidenum">
              <a:rPr lang="en-US" smtClean="0"/>
              <a:t>‹#›</a:t>
            </a:fld>
            <a:endParaRPr lang="en-US"/>
          </a:p>
        </p:txBody>
      </p:sp>
    </p:spTree>
    <p:extLst>
      <p:ext uri="{BB962C8B-B14F-4D97-AF65-F5344CB8AC3E}">
        <p14:creationId xmlns:p14="http://schemas.microsoft.com/office/powerpoint/2010/main" val="175927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2F2D-E37A-E74F-AA29-C13B326AC0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ED552F-7B5F-2741-9CBA-C296AE5EF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F10C7D-390C-A446-A750-C875B049DF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B3820-3E0F-E24B-A15E-AD4101E1F6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931D76-B42C-4743-A16C-E3C4282141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4AD8F-A756-B240-92F0-8B7F3A667B42}"/>
              </a:ext>
            </a:extLst>
          </p:cNvPr>
          <p:cNvSpPr>
            <a:spLocks noGrp="1"/>
          </p:cNvSpPr>
          <p:nvPr>
            <p:ph type="dt" sz="half" idx="10"/>
          </p:nvPr>
        </p:nvSpPr>
        <p:spPr/>
        <p:txBody>
          <a:bodyPr/>
          <a:lstStyle/>
          <a:p>
            <a:fld id="{557D141E-EF11-864A-9F80-2F3769E3E6B2}" type="datetimeFigureOut">
              <a:rPr lang="en-US" smtClean="0"/>
              <a:t>9/1/20</a:t>
            </a:fld>
            <a:endParaRPr lang="en-US"/>
          </a:p>
        </p:txBody>
      </p:sp>
      <p:sp>
        <p:nvSpPr>
          <p:cNvPr id="8" name="Footer Placeholder 7">
            <a:extLst>
              <a:ext uri="{FF2B5EF4-FFF2-40B4-BE49-F238E27FC236}">
                <a16:creationId xmlns:a16="http://schemas.microsoft.com/office/drawing/2014/main" id="{AB6FEAC2-5430-A544-8DC4-97DD3047BF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0DFB1F-4A8E-764E-998E-17B85554E8E0}"/>
              </a:ext>
            </a:extLst>
          </p:cNvPr>
          <p:cNvSpPr>
            <a:spLocks noGrp="1"/>
          </p:cNvSpPr>
          <p:nvPr>
            <p:ph type="sldNum" sz="quarter" idx="12"/>
          </p:nvPr>
        </p:nvSpPr>
        <p:spPr/>
        <p:txBody>
          <a:bodyPr/>
          <a:lstStyle/>
          <a:p>
            <a:fld id="{D8571373-B7CF-0945-8B00-EBAAEE9CD1F9}" type="slidenum">
              <a:rPr lang="en-US" smtClean="0"/>
              <a:t>‹#›</a:t>
            </a:fld>
            <a:endParaRPr lang="en-US"/>
          </a:p>
        </p:txBody>
      </p:sp>
    </p:spTree>
    <p:extLst>
      <p:ext uri="{BB962C8B-B14F-4D97-AF65-F5344CB8AC3E}">
        <p14:creationId xmlns:p14="http://schemas.microsoft.com/office/powerpoint/2010/main" val="50751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80EC-4A14-A941-9AFB-7A6CE87230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20D160-7253-8544-87C2-D271925B230D}"/>
              </a:ext>
            </a:extLst>
          </p:cNvPr>
          <p:cNvSpPr>
            <a:spLocks noGrp="1"/>
          </p:cNvSpPr>
          <p:nvPr>
            <p:ph type="dt" sz="half" idx="10"/>
          </p:nvPr>
        </p:nvSpPr>
        <p:spPr/>
        <p:txBody>
          <a:bodyPr/>
          <a:lstStyle/>
          <a:p>
            <a:fld id="{557D141E-EF11-864A-9F80-2F3769E3E6B2}" type="datetimeFigureOut">
              <a:rPr lang="en-US" smtClean="0"/>
              <a:t>9/1/20</a:t>
            </a:fld>
            <a:endParaRPr lang="en-US"/>
          </a:p>
        </p:txBody>
      </p:sp>
      <p:sp>
        <p:nvSpPr>
          <p:cNvPr id="4" name="Footer Placeholder 3">
            <a:extLst>
              <a:ext uri="{FF2B5EF4-FFF2-40B4-BE49-F238E27FC236}">
                <a16:creationId xmlns:a16="http://schemas.microsoft.com/office/drawing/2014/main" id="{8425359C-98EF-4149-8A10-CA04778FF4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525CB4-2483-D74E-A04E-8E6B5DA96CE1}"/>
              </a:ext>
            </a:extLst>
          </p:cNvPr>
          <p:cNvSpPr>
            <a:spLocks noGrp="1"/>
          </p:cNvSpPr>
          <p:nvPr>
            <p:ph type="sldNum" sz="quarter" idx="12"/>
          </p:nvPr>
        </p:nvSpPr>
        <p:spPr/>
        <p:txBody>
          <a:bodyPr/>
          <a:lstStyle/>
          <a:p>
            <a:fld id="{D8571373-B7CF-0945-8B00-EBAAEE9CD1F9}" type="slidenum">
              <a:rPr lang="en-US" smtClean="0"/>
              <a:t>‹#›</a:t>
            </a:fld>
            <a:endParaRPr lang="en-US"/>
          </a:p>
        </p:txBody>
      </p:sp>
    </p:spTree>
    <p:extLst>
      <p:ext uri="{BB962C8B-B14F-4D97-AF65-F5344CB8AC3E}">
        <p14:creationId xmlns:p14="http://schemas.microsoft.com/office/powerpoint/2010/main" val="334002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2360A-9355-BF46-9432-EB6B1E08F101}"/>
              </a:ext>
            </a:extLst>
          </p:cNvPr>
          <p:cNvSpPr>
            <a:spLocks noGrp="1"/>
          </p:cNvSpPr>
          <p:nvPr>
            <p:ph type="dt" sz="half" idx="10"/>
          </p:nvPr>
        </p:nvSpPr>
        <p:spPr/>
        <p:txBody>
          <a:bodyPr/>
          <a:lstStyle/>
          <a:p>
            <a:fld id="{557D141E-EF11-864A-9F80-2F3769E3E6B2}" type="datetimeFigureOut">
              <a:rPr lang="en-US" smtClean="0"/>
              <a:t>9/1/20</a:t>
            </a:fld>
            <a:endParaRPr lang="en-US"/>
          </a:p>
        </p:txBody>
      </p:sp>
      <p:sp>
        <p:nvSpPr>
          <p:cNvPr id="3" name="Footer Placeholder 2">
            <a:extLst>
              <a:ext uri="{FF2B5EF4-FFF2-40B4-BE49-F238E27FC236}">
                <a16:creationId xmlns:a16="http://schemas.microsoft.com/office/drawing/2014/main" id="{701839AB-6C4E-3D40-B6F4-F17DF4CDDC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138629-58AE-2348-93AB-C72EF432B463}"/>
              </a:ext>
            </a:extLst>
          </p:cNvPr>
          <p:cNvSpPr>
            <a:spLocks noGrp="1"/>
          </p:cNvSpPr>
          <p:nvPr>
            <p:ph type="sldNum" sz="quarter" idx="12"/>
          </p:nvPr>
        </p:nvSpPr>
        <p:spPr/>
        <p:txBody>
          <a:bodyPr/>
          <a:lstStyle/>
          <a:p>
            <a:fld id="{D8571373-B7CF-0945-8B00-EBAAEE9CD1F9}" type="slidenum">
              <a:rPr lang="en-US" smtClean="0"/>
              <a:t>‹#›</a:t>
            </a:fld>
            <a:endParaRPr lang="en-US"/>
          </a:p>
        </p:txBody>
      </p:sp>
    </p:spTree>
    <p:extLst>
      <p:ext uri="{BB962C8B-B14F-4D97-AF65-F5344CB8AC3E}">
        <p14:creationId xmlns:p14="http://schemas.microsoft.com/office/powerpoint/2010/main" val="401814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8008-35E1-8A47-8E88-E69EBF583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1957F1-AC7B-0144-8101-7C4C836D1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568992-5D09-C143-AE5B-16F3BC0C8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A6F4F-3969-564F-9822-BAF41049D26A}"/>
              </a:ext>
            </a:extLst>
          </p:cNvPr>
          <p:cNvSpPr>
            <a:spLocks noGrp="1"/>
          </p:cNvSpPr>
          <p:nvPr>
            <p:ph type="dt" sz="half" idx="10"/>
          </p:nvPr>
        </p:nvSpPr>
        <p:spPr/>
        <p:txBody>
          <a:bodyPr/>
          <a:lstStyle/>
          <a:p>
            <a:fld id="{557D141E-EF11-864A-9F80-2F3769E3E6B2}" type="datetimeFigureOut">
              <a:rPr lang="en-US" smtClean="0"/>
              <a:t>9/1/20</a:t>
            </a:fld>
            <a:endParaRPr lang="en-US"/>
          </a:p>
        </p:txBody>
      </p:sp>
      <p:sp>
        <p:nvSpPr>
          <p:cNvPr id="6" name="Footer Placeholder 5">
            <a:extLst>
              <a:ext uri="{FF2B5EF4-FFF2-40B4-BE49-F238E27FC236}">
                <a16:creationId xmlns:a16="http://schemas.microsoft.com/office/drawing/2014/main" id="{A1628B93-17FD-BC43-8320-71C747C14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9650D-41AF-274F-95E4-4A506CBBFBD1}"/>
              </a:ext>
            </a:extLst>
          </p:cNvPr>
          <p:cNvSpPr>
            <a:spLocks noGrp="1"/>
          </p:cNvSpPr>
          <p:nvPr>
            <p:ph type="sldNum" sz="quarter" idx="12"/>
          </p:nvPr>
        </p:nvSpPr>
        <p:spPr/>
        <p:txBody>
          <a:bodyPr/>
          <a:lstStyle/>
          <a:p>
            <a:fld id="{D8571373-B7CF-0945-8B00-EBAAEE9CD1F9}" type="slidenum">
              <a:rPr lang="en-US" smtClean="0"/>
              <a:t>‹#›</a:t>
            </a:fld>
            <a:endParaRPr lang="en-US"/>
          </a:p>
        </p:txBody>
      </p:sp>
    </p:spTree>
    <p:extLst>
      <p:ext uri="{BB962C8B-B14F-4D97-AF65-F5344CB8AC3E}">
        <p14:creationId xmlns:p14="http://schemas.microsoft.com/office/powerpoint/2010/main" val="326005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AC483-1334-2646-B6AF-C5909BD74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6BCAF-8538-614E-AACA-6CEC61F98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501754-A771-6C4C-A986-9F4833F0B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AD433-0F26-3142-B45B-F92B1CFECA6E}"/>
              </a:ext>
            </a:extLst>
          </p:cNvPr>
          <p:cNvSpPr>
            <a:spLocks noGrp="1"/>
          </p:cNvSpPr>
          <p:nvPr>
            <p:ph type="dt" sz="half" idx="10"/>
          </p:nvPr>
        </p:nvSpPr>
        <p:spPr/>
        <p:txBody>
          <a:bodyPr/>
          <a:lstStyle/>
          <a:p>
            <a:fld id="{557D141E-EF11-864A-9F80-2F3769E3E6B2}" type="datetimeFigureOut">
              <a:rPr lang="en-US" smtClean="0"/>
              <a:t>9/1/20</a:t>
            </a:fld>
            <a:endParaRPr lang="en-US"/>
          </a:p>
        </p:txBody>
      </p:sp>
      <p:sp>
        <p:nvSpPr>
          <p:cNvPr id="6" name="Footer Placeholder 5">
            <a:extLst>
              <a:ext uri="{FF2B5EF4-FFF2-40B4-BE49-F238E27FC236}">
                <a16:creationId xmlns:a16="http://schemas.microsoft.com/office/drawing/2014/main" id="{BF096804-DE8A-CC44-9788-BEE5D0A73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2ACC5-59A7-3348-9B34-A219A793952A}"/>
              </a:ext>
            </a:extLst>
          </p:cNvPr>
          <p:cNvSpPr>
            <a:spLocks noGrp="1"/>
          </p:cNvSpPr>
          <p:nvPr>
            <p:ph type="sldNum" sz="quarter" idx="12"/>
          </p:nvPr>
        </p:nvSpPr>
        <p:spPr/>
        <p:txBody>
          <a:bodyPr/>
          <a:lstStyle/>
          <a:p>
            <a:fld id="{D8571373-B7CF-0945-8B00-EBAAEE9CD1F9}" type="slidenum">
              <a:rPr lang="en-US" smtClean="0"/>
              <a:t>‹#›</a:t>
            </a:fld>
            <a:endParaRPr lang="en-US"/>
          </a:p>
        </p:txBody>
      </p:sp>
    </p:spTree>
    <p:extLst>
      <p:ext uri="{BB962C8B-B14F-4D97-AF65-F5344CB8AC3E}">
        <p14:creationId xmlns:p14="http://schemas.microsoft.com/office/powerpoint/2010/main" val="200819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8DB06-59DA-8A4B-9B76-339F86549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25FC4E-567B-014B-A32E-227C9303D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084C8-655E-914B-8F76-8EF0D1F1E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D141E-EF11-864A-9F80-2F3769E3E6B2}" type="datetimeFigureOut">
              <a:rPr lang="en-US" smtClean="0"/>
              <a:t>9/1/20</a:t>
            </a:fld>
            <a:endParaRPr lang="en-US"/>
          </a:p>
        </p:txBody>
      </p:sp>
      <p:sp>
        <p:nvSpPr>
          <p:cNvPr id="5" name="Footer Placeholder 4">
            <a:extLst>
              <a:ext uri="{FF2B5EF4-FFF2-40B4-BE49-F238E27FC236}">
                <a16:creationId xmlns:a16="http://schemas.microsoft.com/office/drawing/2014/main" id="{C635439C-FF23-CD4D-871C-602A06A98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AAE092-B7DC-584E-9E00-A14FC12E26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71373-B7CF-0945-8B00-EBAAEE9CD1F9}" type="slidenum">
              <a:rPr lang="en-US" smtClean="0"/>
              <a:t>‹#›</a:t>
            </a:fld>
            <a:endParaRPr lang="en-US"/>
          </a:p>
        </p:txBody>
      </p:sp>
    </p:spTree>
    <p:extLst>
      <p:ext uri="{BB962C8B-B14F-4D97-AF65-F5344CB8AC3E}">
        <p14:creationId xmlns:p14="http://schemas.microsoft.com/office/powerpoint/2010/main" val="3025531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Red_apple_with_leaf.sv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sunflower-blossom-petals-blooming-30492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lmikr.deviantart.com/art/Hot-dog-328727242"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hat-fedora-isolated-retro-pink-304278/"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green_bug.sv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frog-amphibian-animal-bug-eyed-296766/"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dfreephotos.com/vector-images/shoe-vector-clipart.png.php"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freestockphotos.biz/stockphoto/14152"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penclipart.org/detail/245565/Fwd-2016-Newest-Popular-handbag-designs-from-Ceso-6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popsicle-clip-art-food-ice-cream-2635385/"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en/strawberry-fragaria-fruit-pink-red-32010/"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pixabay.com/en/banana-fruit-yellow-ripe-food-311160/" TargetMode="Externa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n/strawberry-fragaria-fruit-pink-red-32010/"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pixabay.com/en/banana-fruit-yellow-ripe-food-311160/" TargetMode="Externa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n/strawberry-fragaria-fruit-pink-red-3201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n/strawberry-fragaria-fruit-pink-red-32010/"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pixabay.com/en/banana-fruit-yellow-ripe-food-311160/"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en/strawberry-fragaria-fruit-pink-red-32010/"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pixabay.com/en/banana-fruit-yellow-ripe-food-311160/" TargetMode="Externa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en/strawberry-fragaria-fruit-pink-red-32010/"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pixabay.com/en/banana-fruit-yellow-ripe-food-311160/" TargetMode="Externa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en/strawberry-fragaria-fruit-pink-red-32010/"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pixabay.com/en/banana-fruit-yellow-ripe-food-311160/" TargetMode="Externa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strawberry-fragaria-fruit-pink-red-32010/"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pixabay.com/en/banana-fruit-yellow-ripe-food-311160/" TargetMode="Externa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n/strawberry-fragaria-fruit-pink-red-32010/"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pixabay.com/en/banana-fruit-yellow-ripe-food-311160/" TargetMode="Externa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en/strawberry-fragaria-fruit-pink-red-32010/"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pixabay.com/en/banana-fruit-yellow-ripe-food-311160/" TargetMode="Externa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en/banana-fruit-yellow-ripe-food-311160/"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pixabay.com/en/strawberry-fragaria-fruit-pink-red-32010/"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58AE-C675-E64A-A8AF-4C1767DC169A}"/>
              </a:ext>
            </a:extLst>
          </p:cNvPr>
          <p:cNvSpPr>
            <a:spLocks noGrp="1"/>
          </p:cNvSpPr>
          <p:nvPr>
            <p:ph type="ctrTitle"/>
          </p:nvPr>
        </p:nvSpPr>
        <p:spPr>
          <a:xfrm>
            <a:off x="1524000" y="1122363"/>
            <a:ext cx="9144000" cy="4482570"/>
          </a:xfrm>
        </p:spPr>
        <p:txBody>
          <a:bodyPr>
            <a:noAutofit/>
          </a:bodyPr>
          <a:lstStyle/>
          <a:p>
            <a:r>
              <a:rPr lang="en-US" sz="6600" u="sng" dirty="0">
                <a:latin typeface="Ckgoodness Medium" panose="02000603000000000000" pitchFamily="2" charset="0"/>
                <a:ea typeface="Ckgoodness Medium" panose="02000603000000000000" pitchFamily="2" charset="0"/>
              </a:rPr>
              <a:t>Numbers to 0-10</a:t>
            </a:r>
            <a:br>
              <a:rPr lang="en-US" sz="4400" dirty="0">
                <a:latin typeface="Ckgoodness Medium" panose="02000603000000000000" pitchFamily="2" charset="0"/>
                <a:ea typeface="Ckgoodness Medium" panose="02000603000000000000" pitchFamily="2" charset="0"/>
              </a:rPr>
            </a:br>
            <a:r>
              <a:rPr lang="en-US" sz="4400" dirty="0">
                <a:latin typeface="Ckgoodness Medium" panose="02000603000000000000" pitchFamily="2" charset="0"/>
                <a:ea typeface="Ckgoodness Medium" panose="02000603000000000000" pitchFamily="2" charset="0"/>
              </a:rPr>
              <a:t>Assessments for One-on-One Virtual Meetings. </a:t>
            </a:r>
            <a:br>
              <a:rPr lang="en-US" sz="3600" dirty="0">
                <a:latin typeface="Ckgoodness Medium" panose="02000603000000000000" pitchFamily="2" charset="0"/>
                <a:ea typeface="Ckgoodness Medium" panose="02000603000000000000" pitchFamily="2" charset="0"/>
              </a:rPr>
            </a:br>
            <a:br>
              <a:rPr lang="en-US" sz="3600" dirty="0">
                <a:latin typeface="Ckgoodness Medium" panose="02000603000000000000" pitchFamily="2" charset="0"/>
                <a:ea typeface="Ckgoodness Medium" panose="02000603000000000000" pitchFamily="2" charset="0"/>
              </a:rPr>
            </a:br>
            <a:r>
              <a:rPr lang="en-US" sz="2800" dirty="0">
                <a:latin typeface="Ckgood Medium" panose="02000603000000000000" pitchFamily="2" charset="0"/>
                <a:ea typeface="Ckgood Medium" panose="02000603000000000000" pitchFamily="2" charset="0"/>
              </a:rPr>
              <a:t>Screenshare this </a:t>
            </a:r>
            <a:r>
              <a:rPr lang="en-US" sz="2800" dirty="0" err="1">
                <a:latin typeface="Ckgood Medium" panose="02000603000000000000" pitchFamily="2" charset="0"/>
                <a:ea typeface="Ckgood Medium" panose="02000603000000000000" pitchFamily="2" charset="0"/>
              </a:rPr>
              <a:t>powerpoint</a:t>
            </a:r>
            <a:r>
              <a:rPr lang="en-US" sz="2800" dirty="0">
                <a:latin typeface="Ckgood Medium" panose="02000603000000000000" pitchFamily="2" charset="0"/>
                <a:ea typeface="Ckgood Medium" panose="02000603000000000000" pitchFamily="2" charset="0"/>
              </a:rPr>
              <a:t> in your virtual meeting. </a:t>
            </a:r>
            <a:br>
              <a:rPr lang="en-US" sz="2800" dirty="0">
                <a:latin typeface="Ckgood Medium" panose="02000603000000000000" pitchFamily="2" charset="0"/>
                <a:ea typeface="Ckgood Medium" panose="02000603000000000000" pitchFamily="2" charset="0"/>
              </a:rPr>
            </a:br>
            <a:br>
              <a:rPr lang="en-US" sz="1800" dirty="0">
                <a:latin typeface="Ckgood Medium" panose="02000603000000000000" pitchFamily="2" charset="0"/>
                <a:ea typeface="Ckgood Medium" panose="02000603000000000000" pitchFamily="2" charset="0"/>
              </a:rPr>
            </a:br>
            <a:r>
              <a:rPr lang="en-US" sz="1800" dirty="0">
                <a:latin typeface="Ckgood Medium" panose="02000603000000000000" pitchFamily="2" charset="0"/>
                <a:ea typeface="Ckgood Medium" panose="02000603000000000000" pitchFamily="2" charset="0"/>
              </a:rPr>
              <a:t>Please note: All coded objectives and standards align to Teaching Strategies GOLD. </a:t>
            </a:r>
            <a:endParaRPr lang="en-US" sz="3600" dirty="0">
              <a:latin typeface="Ckgood Medium" panose="02000603000000000000" pitchFamily="2" charset="0"/>
              <a:ea typeface="Ckgood Medium" panose="02000603000000000000" pitchFamily="2" charset="0"/>
            </a:endParaRPr>
          </a:p>
        </p:txBody>
      </p:sp>
    </p:spTree>
    <p:extLst>
      <p:ext uri="{BB962C8B-B14F-4D97-AF65-F5344CB8AC3E}">
        <p14:creationId xmlns:p14="http://schemas.microsoft.com/office/powerpoint/2010/main" val="6884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55A-35BE-614D-8834-8F99A4317AD0}"/>
              </a:ext>
            </a:extLst>
          </p:cNvPr>
          <p:cNvSpPr>
            <a:spLocks noGrp="1"/>
          </p:cNvSpPr>
          <p:nvPr>
            <p:ph type="title"/>
          </p:nvPr>
        </p:nvSpPr>
        <p:spPr/>
        <p:txBody>
          <a:bodyPr>
            <a:normAutofit/>
          </a:bodyPr>
          <a:lstStyle/>
          <a:p>
            <a:r>
              <a:rPr lang="en-US" sz="3600" dirty="0">
                <a:latin typeface="Ckgood Medium" panose="02000603000000000000" pitchFamily="2" charset="0"/>
                <a:ea typeface="Ckgood Medium" panose="02000603000000000000" pitchFamily="2" charset="0"/>
              </a:rPr>
              <a:t>What number is this? </a:t>
            </a:r>
          </a:p>
        </p:txBody>
      </p:sp>
      <p:sp>
        <p:nvSpPr>
          <p:cNvPr id="4" name="TextBox 3">
            <a:extLst>
              <a:ext uri="{FF2B5EF4-FFF2-40B4-BE49-F238E27FC236}">
                <a16:creationId xmlns:a16="http://schemas.microsoft.com/office/drawing/2014/main" id="{9AC53043-9CB6-984A-BB32-E8EF6DA370EA}"/>
              </a:ext>
            </a:extLst>
          </p:cNvPr>
          <p:cNvSpPr txBox="1"/>
          <p:nvPr/>
        </p:nvSpPr>
        <p:spPr>
          <a:xfrm>
            <a:off x="5181601" y="2099734"/>
            <a:ext cx="1354666" cy="3770263"/>
          </a:xfrm>
          <a:prstGeom prst="rect">
            <a:avLst/>
          </a:prstGeom>
          <a:noFill/>
        </p:spPr>
        <p:txBody>
          <a:bodyPr wrap="square" rtlCol="0">
            <a:spAutoFit/>
          </a:bodyPr>
          <a:lstStyle/>
          <a:p>
            <a:r>
              <a:rPr lang="en-US" sz="23900" dirty="0">
                <a:solidFill>
                  <a:srgbClr val="7030A0"/>
                </a:solidFill>
                <a:latin typeface="Ckgoodness Medium" panose="02000603000000000000" pitchFamily="2" charset="0"/>
                <a:ea typeface="Ckgoodness Medium" panose="02000603000000000000" pitchFamily="2" charset="0"/>
              </a:rPr>
              <a:t>8</a:t>
            </a:r>
          </a:p>
        </p:txBody>
      </p:sp>
    </p:spTree>
    <p:extLst>
      <p:ext uri="{BB962C8B-B14F-4D97-AF65-F5344CB8AC3E}">
        <p14:creationId xmlns:p14="http://schemas.microsoft.com/office/powerpoint/2010/main" val="286341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55A-35BE-614D-8834-8F99A4317AD0}"/>
              </a:ext>
            </a:extLst>
          </p:cNvPr>
          <p:cNvSpPr>
            <a:spLocks noGrp="1"/>
          </p:cNvSpPr>
          <p:nvPr>
            <p:ph type="title"/>
          </p:nvPr>
        </p:nvSpPr>
        <p:spPr/>
        <p:txBody>
          <a:bodyPr>
            <a:normAutofit/>
          </a:bodyPr>
          <a:lstStyle/>
          <a:p>
            <a:r>
              <a:rPr lang="en-US" sz="3600" dirty="0">
                <a:latin typeface="Ckgood Medium" panose="02000603000000000000" pitchFamily="2" charset="0"/>
                <a:ea typeface="Ckgood Medium" panose="02000603000000000000" pitchFamily="2" charset="0"/>
              </a:rPr>
              <a:t>What number is this? </a:t>
            </a:r>
          </a:p>
        </p:txBody>
      </p:sp>
      <p:sp>
        <p:nvSpPr>
          <p:cNvPr id="4" name="TextBox 3">
            <a:extLst>
              <a:ext uri="{FF2B5EF4-FFF2-40B4-BE49-F238E27FC236}">
                <a16:creationId xmlns:a16="http://schemas.microsoft.com/office/drawing/2014/main" id="{9AC53043-9CB6-984A-BB32-E8EF6DA370EA}"/>
              </a:ext>
            </a:extLst>
          </p:cNvPr>
          <p:cNvSpPr txBox="1"/>
          <p:nvPr/>
        </p:nvSpPr>
        <p:spPr>
          <a:xfrm>
            <a:off x="5181601" y="2099734"/>
            <a:ext cx="1354666" cy="3770263"/>
          </a:xfrm>
          <a:prstGeom prst="rect">
            <a:avLst/>
          </a:prstGeom>
          <a:noFill/>
        </p:spPr>
        <p:txBody>
          <a:bodyPr wrap="square" rtlCol="0">
            <a:spAutoFit/>
          </a:bodyPr>
          <a:lstStyle/>
          <a:p>
            <a:r>
              <a:rPr lang="en-US" sz="23900" dirty="0">
                <a:solidFill>
                  <a:srgbClr val="7030A0"/>
                </a:solidFill>
                <a:latin typeface="Ckgoodness Medium" panose="02000603000000000000" pitchFamily="2" charset="0"/>
                <a:ea typeface="Ckgoodness Medium" panose="02000603000000000000" pitchFamily="2" charset="0"/>
              </a:rPr>
              <a:t>9</a:t>
            </a:r>
          </a:p>
        </p:txBody>
      </p:sp>
    </p:spTree>
    <p:extLst>
      <p:ext uri="{BB962C8B-B14F-4D97-AF65-F5344CB8AC3E}">
        <p14:creationId xmlns:p14="http://schemas.microsoft.com/office/powerpoint/2010/main" val="2481367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55A-35BE-614D-8834-8F99A4317AD0}"/>
              </a:ext>
            </a:extLst>
          </p:cNvPr>
          <p:cNvSpPr>
            <a:spLocks noGrp="1"/>
          </p:cNvSpPr>
          <p:nvPr>
            <p:ph type="title"/>
          </p:nvPr>
        </p:nvSpPr>
        <p:spPr/>
        <p:txBody>
          <a:bodyPr>
            <a:normAutofit/>
          </a:bodyPr>
          <a:lstStyle/>
          <a:p>
            <a:r>
              <a:rPr lang="en-US" sz="3600" dirty="0">
                <a:latin typeface="Ckgood Medium" panose="02000603000000000000" pitchFamily="2" charset="0"/>
                <a:ea typeface="Ckgood Medium" panose="02000603000000000000" pitchFamily="2" charset="0"/>
              </a:rPr>
              <a:t>What number is this? </a:t>
            </a:r>
          </a:p>
        </p:txBody>
      </p:sp>
      <p:sp>
        <p:nvSpPr>
          <p:cNvPr id="3" name="Rectangle 2">
            <a:extLst>
              <a:ext uri="{FF2B5EF4-FFF2-40B4-BE49-F238E27FC236}">
                <a16:creationId xmlns:a16="http://schemas.microsoft.com/office/drawing/2014/main" id="{6C2A86F3-5205-6148-AD1F-7FC15EA1DE92}"/>
              </a:ext>
            </a:extLst>
          </p:cNvPr>
          <p:cNvSpPr/>
          <p:nvPr/>
        </p:nvSpPr>
        <p:spPr>
          <a:xfrm>
            <a:off x="4829467" y="1690688"/>
            <a:ext cx="2533066" cy="4508927"/>
          </a:xfrm>
          <a:prstGeom prst="rect">
            <a:avLst/>
          </a:prstGeom>
        </p:spPr>
        <p:txBody>
          <a:bodyPr wrap="none">
            <a:spAutoFit/>
          </a:bodyPr>
          <a:lstStyle/>
          <a:p>
            <a:r>
              <a:rPr lang="en-US" sz="28700" dirty="0">
                <a:solidFill>
                  <a:srgbClr val="7030A0"/>
                </a:solidFill>
                <a:latin typeface="Ckgoodness Medium" panose="02000603000000000000" pitchFamily="2" charset="0"/>
                <a:ea typeface="Ckgoodness Medium" panose="02000603000000000000" pitchFamily="2" charset="0"/>
              </a:rPr>
              <a:t>7</a:t>
            </a:r>
          </a:p>
        </p:txBody>
      </p:sp>
    </p:spTree>
    <p:extLst>
      <p:ext uri="{BB962C8B-B14F-4D97-AF65-F5344CB8AC3E}">
        <p14:creationId xmlns:p14="http://schemas.microsoft.com/office/powerpoint/2010/main" val="1039589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55A-35BE-614D-8834-8F99A4317AD0}"/>
              </a:ext>
            </a:extLst>
          </p:cNvPr>
          <p:cNvSpPr>
            <a:spLocks noGrp="1"/>
          </p:cNvSpPr>
          <p:nvPr>
            <p:ph type="title"/>
          </p:nvPr>
        </p:nvSpPr>
        <p:spPr/>
        <p:txBody>
          <a:bodyPr>
            <a:normAutofit/>
          </a:bodyPr>
          <a:lstStyle/>
          <a:p>
            <a:r>
              <a:rPr lang="en-US" sz="3600" dirty="0">
                <a:latin typeface="Ckgood Medium" panose="02000603000000000000" pitchFamily="2" charset="0"/>
                <a:ea typeface="Ckgood Medium" panose="02000603000000000000" pitchFamily="2" charset="0"/>
              </a:rPr>
              <a:t>What number is this? </a:t>
            </a:r>
          </a:p>
        </p:txBody>
      </p:sp>
      <p:sp>
        <p:nvSpPr>
          <p:cNvPr id="4" name="TextBox 3">
            <a:extLst>
              <a:ext uri="{FF2B5EF4-FFF2-40B4-BE49-F238E27FC236}">
                <a16:creationId xmlns:a16="http://schemas.microsoft.com/office/drawing/2014/main" id="{9AC53043-9CB6-984A-BB32-E8EF6DA370EA}"/>
              </a:ext>
            </a:extLst>
          </p:cNvPr>
          <p:cNvSpPr txBox="1"/>
          <p:nvPr/>
        </p:nvSpPr>
        <p:spPr>
          <a:xfrm>
            <a:off x="4470400" y="1913468"/>
            <a:ext cx="4588933" cy="3770263"/>
          </a:xfrm>
          <a:prstGeom prst="rect">
            <a:avLst/>
          </a:prstGeom>
          <a:noFill/>
        </p:spPr>
        <p:txBody>
          <a:bodyPr wrap="square" rtlCol="0">
            <a:spAutoFit/>
          </a:bodyPr>
          <a:lstStyle/>
          <a:p>
            <a:r>
              <a:rPr lang="en-US" sz="23900" dirty="0">
                <a:solidFill>
                  <a:srgbClr val="7030A0"/>
                </a:solidFill>
                <a:latin typeface="Ckgoodness Medium" panose="02000603000000000000" pitchFamily="2" charset="0"/>
                <a:ea typeface="Ckgoodness Medium" panose="02000603000000000000" pitchFamily="2" charset="0"/>
              </a:rPr>
              <a:t>10</a:t>
            </a:r>
          </a:p>
        </p:txBody>
      </p:sp>
    </p:spTree>
    <p:extLst>
      <p:ext uri="{BB962C8B-B14F-4D97-AF65-F5344CB8AC3E}">
        <p14:creationId xmlns:p14="http://schemas.microsoft.com/office/powerpoint/2010/main" val="3082555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58AE-C675-E64A-A8AF-4C1767DC169A}"/>
              </a:ext>
            </a:extLst>
          </p:cNvPr>
          <p:cNvSpPr>
            <a:spLocks noGrp="1"/>
          </p:cNvSpPr>
          <p:nvPr>
            <p:ph type="ctrTitle"/>
          </p:nvPr>
        </p:nvSpPr>
        <p:spPr>
          <a:xfrm>
            <a:off x="1524000" y="1122363"/>
            <a:ext cx="9144000" cy="3432704"/>
          </a:xfrm>
        </p:spPr>
        <p:txBody>
          <a:bodyPr>
            <a:noAutofit/>
          </a:bodyPr>
          <a:lstStyle/>
          <a:p>
            <a:r>
              <a:rPr lang="en-US" sz="2800" dirty="0">
                <a:latin typeface="Ckgoodness Medium" panose="02000603000000000000" pitchFamily="2" charset="0"/>
                <a:ea typeface="Ckgoodness Medium" panose="02000603000000000000" pitchFamily="2" charset="0"/>
              </a:rPr>
              <a:t>Assessment B</a:t>
            </a:r>
            <a:br>
              <a:rPr lang="en-US" sz="1800" dirty="0">
                <a:latin typeface="Ckgoodness Medium" panose="02000603000000000000" pitchFamily="2" charset="0"/>
                <a:ea typeface="Ckgoodness Medium" panose="02000603000000000000" pitchFamily="2" charset="0"/>
              </a:rPr>
            </a:br>
            <a:r>
              <a:rPr lang="en-US" sz="1800" dirty="0">
                <a:latin typeface="Ckgoodness Medium" panose="02000603000000000000" pitchFamily="2" charset="0"/>
                <a:ea typeface="Ckgoodness Medium" panose="02000603000000000000" pitchFamily="2" charset="0"/>
              </a:rPr>
              <a:t>Assess counting knowledge (20a) by simply asking child to verbally tell you how many. </a:t>
            </a:r>
            <a:br>
              <a:rPr lang="en-US" sz="1800" dirty="0">
                <a:latin typeface="Ckgoodness Medium" panose="02000603000000000000" pitchFamily="2" charset="0"/>
                <a:ea typeface="Ckgoodness Medium" panose="02000603000000000000" pitchFamily="2" charset="0"/>
              </a:rPr>
            </a:br>
            <a:br>
              <a:rPr lang="en-US" sz="1800" dirty="0">
                <a:latin typeface="Ckgood Medium" panose="02000603000000000000" pitchFamily="2" charset="0"/>
                <a:ea typeface="Ckgood Medium" panose="02000603000000000000" pitchFamily="2" charset="0"/>
              </a:rPr>
            </a:br>
            <a:r>
              <a:rPr lang="en-US" sz="1800" i="1" dirty="0">
                <a:latin typeface="Ckgood Medium" panose="02000603000000000000" pitchFamily="2" charset="0"/>
                <a:ea typeface="Ckgood Medium" panose="02000603000000000000" pitchFamily="2" charset="0"/>
              </a:rPr>
              <a:t>If you are able to see the child, have them touch the correct number, or say “2 apples, the number 2 is in the green box” to be able to assess 20a (counts) and 20c (connects numerals to quantities). </a:t>
            </a:r>
            <a:endParaRPr lang="en-US" sz="1200" dirty="0">
              <a:latin typeface="Ckgood Medium" panose="02000603000000000000" pitchFamily="2" charset="0"/>
              <a:ea typeface="Ckgood Medium" panose="02000603000000000000" pitchFamily="2" charset="0"/>
            </a:endParaRPr>
          </a:p>
        </p:txBody>
      </p:sp>
    </p:spTree>
    <p:extLst>
      <p:ext uri="{BB962C8B-B14F-4D97-AF65-F5344CB8AC3E}">
        <p14:creationId xmlns:p14="http://schemas.microsoft.com/office/powerpoint/2010/main" val="3352808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7F2F-E462-B547-98E2-395F3C3F1AAB}"/>
              </a:ext>
            </a:extLst>
          </p:cNvPr>
          <p:cNvSpPr>
            <a:spLocks noGrp="1"/>
          </p:cNvSpPr>
          <p:nvPr>
            <p:ph type="title"/>
          </p:nvPr>
        </p:nvSpPr>
        <p:spPr>
          <a:xfrm>
            <a:off x="950026" y="255319"/>
            <a:ext cx="10515600" cy="1325563"/>
          </a:xfrm>
        </p:spPr>
        <p:txBody>
          <a:bodyPr/>
          <a:lstStyle/>
          <a:p>
            <a:pPr algn="ctr"/>
            <a:r>
              <a:rPr lang="en-US" dirty="0">
                <a:latin typeface="Ckgoodness Medium" panose="02000603000000000000" pitchFamily="2" charset="0"/>
                <a:ea typeface="Ckgoodness Medium" panose="02000603000000000000" pitchFamily="2" charset="0"/>
              </a:rPr>
              <a:t>How many objects are there? </a:t>
            </a:r>
          </a:p>
        </p:txBody>
      </p:sp>
      <p:sp>
        <p:nvSpPr>
          <p:cNvPr id="4" name="Rectangle 3">
            <a:extLst>
              <a:ext uri="{FF2B5EF4-FFF2-40B4-BE49-F238E27FC236}">
                <a16:creationId xmlns:a16="http://schemas.microsoft.com/office/drawing/2014/main" id="{66D010DE-C7D0-1E49-923F-AF0686601A08}"/>
              </a:ext>
            </a:extLst>
          </p:cNvPr>
          <p:cNvSpPr/>
          <p:nvPr/>
        </p:nvSpPr>
        <p:spPr>
          <a:xfrm>
            <a:off x="950026" y="5807034"/>
            <a:ext cx="3016332" cy="79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4</a:t>
            </a:r>
          </a:p>
        </p:txBody>
      </p:sp>
      <p:sp>
        <p:nvSpPr>
          <p:cNvPr id="5" name="Rectangle 4">
            <a:extLst>
              <a:ext uri="{FF2B5EF4-FFF2-40B4-BE49-F238E27FC236}">
                <a16:creationId xmlns:a16="http://schemas.microsoft.com/office/drawing/2014/main" id="{5C28161A-B746-3B4A-919B-34F95F000E72}"/>
              </a:ext>
            </a:extLst>
          </p:cNvPr>
          <p:cNvSpPr/>
          <p:nvPr/>
        </p:nvSpPr>
        <p:spPr>
          <a:xfrm>
            <a:off x="4885706" y="5807032"/>
            <a:ext cx="3016332" cy="7956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2</a:t>
            </a:r>
          </a:p>
        </p:txBody>
      </p:sp>
      <p:sp>
        <p:nvSpPr>
          <p:cNvPr id="6" name="Rectangle 5">
            <a:extLst>
              <a:ext uri="{FF2B5EF4-FFF2-40B4-BE49-F238E27FC236}">
                <a16:creationId xmlns:a16="http://schemas.microsoft.com/office/drawing/2014/main" id="{F2A40066-FD40-B24B-B77B-8FEA2F265A8E}"/>
              </a:ext>
            </a:extLst>
          </p:cNvPr>
          <p:cNvSpPr/>
          <p:nvPr/>
        </p:nvSpPr>
        <p:spPr>
          <a:xfrm>
            <a:off x="8702634" y="5807031"/>
            <a:ext cx="3016332" cy="7956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3</a:t>
            </a:r>
          </a:p>
        </p:txBody>
      </p:sp>
      <p:pic>
        <p:nvPicPr>
          <p:cNvPr id="11" name="Picture 10">
            <a:extLst>
              <a:ext uri="{FF2B5EF4-FFF2-40B4-BE49-F238E27FC236}">
                <a16:creationId xmlns:a16="http://schemas.microsoft.com/office/drawing/2014/main" id="{2790F51A-26CB-E944-B9EC-AD1317CFB6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66358" y="2031998"/>
            <a:ext cx="1913467" cy="1913467"/>
          </a:xfrm>
          <a:prstGeom prst="rect">
            <a:avLst/>
          </a:prstGeom>
        </p:spPr>
      </p:pic>
      <p:pic>
        <p:nvPicPr>
          <p:cNvPr id="13" name="Picture 12">
            <a:extLst>
              <a:ext uri="{FF2B5EF4-FFF2-40B4-BE49-F238E27FC236}">
                <a16:creationId xmlns:a16="http://schemas.microsoft.com/office/drawing/2014/main" id="{3385B57C-EC78-9A4F-BB74-E8E3893DD47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45304" y="2031998"/>
            <a:ext cx="1913467" cy="1913467"/>
          </a:xfrm>
          <a:prstGeom prst="rect">
            <a:avLst/>
          </a:prstGeom>
        </p:spPr>
      </p:pic>
    </p:spTree>
    <p:extLst>
      <p:ext uri="{BB962C8B-B14F-4D97-AF65-F5344CB8AC3E}">
        <p14:creationId xmlns:p14="http://schemas.microsoft.com/office/powerpoint/2010/main" val="244635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7F2F-E462-B547-98E2-395F3C3F1AAB}"/>
              </a:ext>
            </a:extLst>
          </p:cNvPr>
          <p:cNvSpPr>
            <a:spLocks noGrp="1"/>
          </p:cNvSpPr>
          <p:nvPr>
            <p:ph type="title"/>
          </p:nvPr>
        </p:nvSpPr>
        <p:spPr>
          <a:xfrm>
            <a:off x="950026" y="255319"/>
            <a:ext cx="10515600" cy="1325563"/>
          </a:xfrm>
        </p:spPr>
        <p:txBody>
          <a:bodyPr/>
          <a:lstStyle/>
          <a:p>
            <a:pPr algn="ctr"/>
            <a:r>
              <a:rPr lang="en-US" dirty="0">
                <a:latin typeface="Ckgoodness Medium" panose="02000603000000000000" pitchFamily="2" charset="0"/>
                <a:ea typeface="Ckgoodness Medium" panose="02000603000000000000" pitchFamily="2" charset="0"/>
              </a:rPr>
              <a:t>How many objects are there? </a:t>
            </a:r>
          </a:p>
        </p:txBody>
      </p:sp>
      <p:sp>
        <p:nvSpPr>
          <p:cNvPr id="4" name="Rectangle 3">
            <a:extLst>
              <a:ext uri="{FF2B5EF4-FFF2-40B4-BE49-F238E27FC236}">
                <a16:creationId xmlns:a16="http://schemas.microsoft.com/office/drawing/2014/main" id="{66D010DE-C7D0-1E49-923F-AF0686601A08}"/>
              </a:ext>
            </a:extLst>
          </p:cNvPr>
          <p:cNvSpPr/>
          <p:nvPr/>
        </p:nvSpPr>
        <p:spPr>
          <a:xfrm>
            <a:off x="950026" y="5807034"/>
            <a:ext cx="3016332" cy="79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6</a:t>
            </a:r>
          </a:p>
        </p:txBody>
      </p:sp>
      <p:sp>
        <p:nvSpPr>
          <p:cNvPr id="5" name="Rectangle 4">
            <a:extLst>
              <a:ext uri="{FF2B5EF4-FFF2-40B4-BE49-F238E27FC236}">
                <a16:creationId xmlns:a16="http://schemas.microsoft.com/office/drawing/2014/main" id="{5C28161A-B746-3B4A-919B-34F95F000E72}"/>
              </a:ext>
            </a:extLst>
          </p:cNvPr>
          <p:cNvSpPr/>
          <p:nvPr/>
        </p:nvSpPr>
        <p:spPr>
          <a:xfrm>
            <a:off x="4885706" y="5807032"/>
            <a:ext cx="3016332" cy="7956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1</a:t>
            </a:r>
          </a:p>
        </p:txBody>
      </p:sp>
      <p:sp>
        <p:nvSpPr>
          <p:cNvPr id="6" name="Rectangle 5">
            <a:extLst>
              <a:ext uri="{FF2B5EF4-FFF2-40B4-BE49-F238E27FC236}">
                <a16:creationId xmlns:a16="http://schemas.microsoft.com/office/drawing/2014/main" id="{F2A40066-FD40-B24B-B77B-8FEA2F265A8E}"/>
              </a:ext>
            </a:extLst>
          </p:cNvPr>
          <p:cNvSpPr/>
          <p:nvPr/>
        </p:nvSpPr>
        <p:spPr>
          <a:xfrm>
            <a:off x="8702634" y="5807031"/>
            <a:ext cx="3016332" cy="7956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4</a:t>
            </a:r>
          </a:p>
        </p:txBody>
      </p:sp>
      <p:pic>
        <p:nvPicPr>
          <p:cNvPr id="7" name="Picture 6">
            <a:extLst>
              <a:ext uri="{FF2B5EF4-FFF2-40B4-BE49-F238E27FC236}">
                <a16:creationId xmlns:a16="http://schemas.microsoft.com/office/drawing/2014/main" id="{6F3C5739-25D1-0840-8096-751B86975E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95872" y="2099733"/>
            <a:ext cx="2108482" cy="2099733"/>
          </a:xfrm>
          <a:prstGeom prst="rect">
            <a:avLst/>
          </a:prstGeom>
        </p:spPr>
      </p:pic>
      <p:pic>
        <p:nvPicPr>
          <p:cNvPr id="10" name="Picture 9">
            <a:extLst>
              <a:ext uri="{FF2B5EF4-FFF2-40B4-BE49-F238E27FC236}">
                <a16:creationId xmlns:a16="http://schemas.microsoft.com/office/drawing/2014/main" id="{3E5770F3-028E-F347-B5F9-5C3FCAE202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93556" y="2099733"/>
            <a:ext cx="2108482" cy="2099733"/>
          </a:xfrm>
          <a:prstGeom prst="rect">
            <a:avLst/>
          </a:prstGeom>
        </p:spPr>
      </p:pic>
      <p:pic>
        <p:nvPicPr>
          <p:cNvPr id="12" name="Picture 11">
            <a:extLst>
              <a:ext uri="{FF2B5EF4-FFF2-40B4-BE49-F238E27FC236}">
                <a16:creationId xmlns:a16="http://schemas.microsoft.com/office/drawing/2014/main" id="{AD2695A4-B829-B440-BBC3-51E79B9CEA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02634" y="2099733"/>
            <a:ext cx="2108482" cy="2099733"/>
          </a:xfrm>
          <a:prstGeom prst="rect">
            <a:avLst/>
          </a:prstGeom>
        </p:spPr>
      </p:pic>
      <p:pic>
        <p:nvPicPr>
          <p:cNvPr id="14" name="Picture 13">
            <a:extLst>
              <a:ext uri="{FF2B5EF4-FFF2-40B4-BE49-F238E27FC236}">
                <a16:creationId xmlns:a16="http://schemas.microsoft.com/office/drawing/2014/main" id="{DF7B77F6-D624-EF4C-94FB-6881B7A9C29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7092" y="2138583"/>
            <a:ext cx="2108482" cy="2099733"/>
          </a:xfrm>
          <a:prstGeom prst="rect">
            <a:avLst/>
          </a:prstGeom>
        </p:spPr>
      </p:pic>
    </p:spTree>
    <p:extLst>
      <p:ext uri="{BB962C8B-B14F-4D97-AF65-F5344CB8AC3E}">
        <p14:creationId xmlns:p14="http://schemas.microsoft.com/office/powerpoint/2010/main" val="303767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7F2F-E462-B547-98E2-395F3C3F1AAB}"/>
              </a:ext>
            </a:extLst>
          </p:cNvPr>
          <p:cNvSpPr>
            <a:spLocks noGrp="1"/>
          </p:cNvSpPr>
          <p:nvPr>
            <p:ph type="title"/>
          </p:nvPr>
        </p:nvSpPr>
        <p:spPr>
          <a:xfrm>
            <a:off x="950026" y="255319"/>
            <a:ext cx="10515600" cy="1325563"/>
          </a:xfrm>
        </p:spPr>
        <p:txBody>
          <a:bodyPr/>
          <a:lstStyle/>
          <a:p>
            <a:pPr algn="ctr"/>
            <a:r>
              <a:rPr lang="en-US" dirty="0">
                <a:latin typeface="Ckgoodness Medium" panose="02000603000000000000" pitchFamily="2" charset="0"/>
                <a:ea typeface="Ckgoodness Medium" panose="02000603000000000000" pitchFamily="2" charset="0"/>
              </a:rPr>
              <a:t>How many objects are there? </a:t>
            </a:r>
          </a:p>
        </p:txBody>
      </p:sp>
      <p:sp>
        <p:nvSpPr>
          <p:cNvPr id="4" name="Rectangle 3">
            <a:extLst>
              <a:ext uri="{FF2B5EF4-FFF2-40B4-BE49-F238E27FC236}">
                <a16:creationId xmlns:a16="http://schemas.microsoft.com/office/drawing/2014/main" id="{66D010DE-C7D0-1E49-923F-AF0686601A08}"/>
              </a:ext>
            </a:extLst>
          </p:cNvPr>
          <p:cNvSpPr/>
          <p:nvPr/>
        </p:nvSpPr>
        <p:spPr>
          <a:xfrm>
            <a:off x="950026" y="5807034"/>
            <a:ext cx="3016332" cy="79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1</a:t>
            </a:r>
          </a:p>
        </p:txBody>
      </p:sp>
      <p:sp>
        <p:nvSpPr>
          <p:cNvPr id="5" name="Rectangle 4">
            <a:extLst>
              <a:ext uri="{FF2B5EF4-FFF2-40B4-BE49-F238E27FC236}">
                <a16:creationId xmlns:a16="http://schemas.microsoft.com/office/drawing/2014/main" id="{5C28161A-B746-3B4A-919B-34F95F000E72}"/>
              </a:ext>
            </a:extLst>
          </p:cNvPr>
          <p:cNvSpPr/>
          <p:nvPr/>
        </p:nvSpPr>
        <p:spPr>
          <a:xfrm>
            <a:off x="4885706" y="5807032"/>
            <a:ext cx="3016332" cy="7956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5</a:t>
            </a:r>
          </a:p>
        </p:txBody>
      </p:sp>
      <p:sp>
        <p:nvSpPr>
          <p:cNvPr id="6" name="Rectangle 5">
            <a:extLst>
              <a:ext uri="{FF2B5EF4-FFF2-40B4-BE49-F238E27FC236}">
                <a16:creationId xmlns:a16="http://schemas.microsoft.com/office/drawing/2014/main" id="{F2A40066-FD40-B24B-B77B-8FEA2F265A8E}"/>
              </a:ext>
            </a:extLst>
          </p:cNvPr>
          <p:cNvSpPr/>
          <p:nvPr/>
        </p:nvSpPr>
        <p:spPr>
          <a:xfrm>
            <a:off x="8702634" y="5807031"/>
            <a:ext cx="3016332" cy="7956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3</a:t>
            </a:r>
          </a:p>
        </p:txBody>
      </p:sp>
      <p:pic>
        <p:nvPicPr>
          <p:cNvPr id="7" name="Picture 6">
            <a:extLst>
              <a:ext uri="{FF2B5EF4-FFF2-40B4-BE49-F238E27FC236}">
                <a16:creationId xmlns:a16="http://schemas.microsoft.com/office/drawing/2014/main" id="{2A2FE1A9-1C49-3746-A9A3-B166BD3C1E2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85706" y="2167467"/>
            <a:ext cx="2679822" cy="1955800"/>
          </a:xfrm>
          <a:prstGeom prst="rect">
            <a:avLst/>
          </a:prstGeom>
        </p:spPr>
      </p:pic>
    </p:spTree>
    <p:extLst>
      <p:ext uri="{BB962C8B-B14F-4D97-AF65-F5344CB8AC3E}">
        <p14:creationId xmlns:p14="http://schemas.microsoft.com/office/powerpoint/2010/main" val="525172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7F2F-E462-B547-98E2-395F3C3F1AAB}"/>
              </a:ext>
            </a:extLst>
          </p:cNvPr>
          <p:cNvSpPr>
            <a:spLocks noGrp="1"/>
          </p:cNvSpPr>
          <p:nvPr>
            <p:ph type="title"/>
          </p:nvPr>
        </p:nvSpPr>
        <p:spPr>
          <a:xfrm>
            <a:off x="950026" y="255319"/>
            <a:ext cx="10515600" cy="1325563"/>
          </a:xfrm>
        </p:spPr>
        <p:txBody>
          <a:bodyPr/>
          <a:lstStyle/>
          <a:p>
            <a:pPr algn="ctr"/>
            <a:r>
              <a:rPr lang="en-US" dirty="0">
                <a:latin typeface="Ckgoodness Medium" panose="02000603000000000000" pitchFamily="2" charset="0"/>
                <a:ea typeface="Ckgoodness Medium" panose="02000603000000000000" pitchFamily="2" charset="0"/>
              </a:rPr>
              <a:t>How many objects are there? </a:t>
            </a:r>
          </a:p>
        </p:txBody>
      </p:sp>
      <p:sp>
        <p:nvSpPr>
          <p:cNvPr id="4" name="Rectangle 3">
            <a:extLst>
              <a:ext uri="{FF2B5EF4-FFF2-40B4-BE49-F238E27FC236}">
                <a16:creationId xmlns:a16="http://schemas.microsoft.com/office/drawing/2014/main" id="{66D010DE-C7D0-1E49-923F-AF0686601A08}"/>
              </a:ext>
            </a:extLst>
          </p:cNvPr>
          <p:cNvSpPr/>
          <p:nvPr/>
        </p:nvSpPr>
        <p:spPr>
          <a:xfrm>
            <a:off x="950026" y="5807034"/>
            <a:ext cx="3016332" cy="79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2</a:t>
            </a:r>
          </a:p>
        </p:txBody>
      </p:sp>
      <p:sp>
        <p:nvSpPr>
          <p:cNvPr id="5" name="Rectangle 4">
            <a:extLst>
              <a:ext uri="{FF2B5EF4-FFF2-40B4-BE49-F238E27FC236}">
                <a16:creationId xmlns:a16="http://schemas.microsoft.com/office/drawing/2014/main" id="{5C28161A-B746-3B4A-919B-34F95F000E72}"/>
              </a:ext>
            </a:extLst>
          </p:cNvPr>
          <p:cNvSpPr/>
          <p:nvPr/>
        </p:nvSpPr>
        <p:spPr>
          <a:xfrm>
            <a:off x="4885706" y="5807032"/>
            <a:ext cx="3016332" cy="7956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7</a:t>
            </a:r>
          </a:p>
        </p:txBody>
      </p:sp>
      <p:sp>
        <p:nvSpPr>
          <p:cNvPr id="6" name="Rectangle 5">
            <a:extLst>
              <a:ext uri="{FF2B5EF4-FFF2-40B4-BE49-F238E27FC236}">
                <a16:creationId xmlns:a16="http://schemas.microsoft.com/office/drawing/2014/main" id="{F2A40066-FD40-B24B-B77B-8FEA2F265A8E}"/>
              </a:ext>
            </a:extLst>
          </p:cNvPr>
          <p:cNvSpPr/>
          <p:nvPr/>
        </p:nvSpPr>
        <p:spPr>
          <a:xfrm>
            <a:off x="8702634" y="5807031"/>
            <a:ext cx="3016332" cy="7956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3</a:t>
            </a:r>
          </a:p>
        </p:txBody>
      </p:sp>
      <p:pic>
        <p:nvPicPr>
          <p:cNvPr id="7" name="Picture 6">
            <a:extLst>
              <a:ext uri="{FF2B5EF4-FFF2-40B4-BE49-F238E27FC236}">
                <a16:creationId xmlns:a16="http://schemas.microsoft.com/office/drawing/2014/main" id="{15857B1A-384F-3F44-9B75-A25F2417ACD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0026" y="2036541"/>
            <a:ext cx="2892672" cy="1976659"/>
          </a:xfrm>
          <a:prstGeom prst="rect">
            <a:avLst/>
          </a:prstGeom>
        </p:spPr>
      </p:pic>
      <p:pic>
        <p:nvPicPr>
          <p:cNvPr id="10" name="Picture 9">
            <a:extLst>
              <a:ext uri="{FF2B5EF4-FFF2-40B4-BE49-F238E27FC236}">
                <a16:creationId xmlns:a16="http://schemas.microsoft.com/office/drawing/2014/main" id="{C302B1CF-C668-F14A-9CC1-CBA2D561F9E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24279" y="2036541"/>
            <a:ext cx="2892672" cy="1976659"/>
          </a:xfrm>
          <a:prstGeom prst="rect">
            <a:avLst/>
          </a:prstGeom>
        </p:spPr>
      </p:pic>
      <p:pic>
        <p:nvPicPr>
          <p:cNvPr id="12" name="Picture 11">
            <a:extLst>
              <a:ext uri="{FF2B5EF4-FFF2-40B4-BE49-F238E27FC236}">
                <a16:creationId xmlns:a16="http://schemas.microsoft.com/office/drawing/2014/main" id="{2E978D5A-8664-104A-B16A-681E1DD2B2E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29198" y="2036541"/>
            <a:ext cx="2892672" cy="1976659"/>
          </a:xfrm>
          <a:prstGeom prst="rect">
            <a:avLst/>
          </a:prstGeom>
        </p:spPr>
      </p:pic>
    </p:spTree>
    <p:extLst>
      <p:ext uri="{BB962C8B-B14F-4D97-AF65-F5344CB8AC3E}">
        <p14:creationId xmlns:p14="http://schemas.microsoft.com/office/powerpoint/2010/main" val="1850788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7F2F-E462-B547-98E2-395F3C3F1AAB}"/>
              </a:ext>
            </a:extLst>
          </p:cNvPr>
          <p:cNvSpPr>
            <a:spLocks noGrp="1"/>
          </p:cNvSpPr>
          <p:nvPr>
            <p:ph type="title"/>
          </p:nvPr>
        </p:nvSpPr>
        <p:spPr>
          <a:xfrm>
            <a:off x="950026" y="255319"/>
            <a:ext cx="10515600" cy="1325563"/>
          </a:xfrm>
        </p:spPr>
        <p:txBody>
          <a:bodyPr/>
          <a:lstStyle/>
          <a:p>
            <a:pPr algn="ctr"/>
            <a:r>
              <a:rPr lang="en-US" dirty="0">
                <a:latin typeface="Ckgoodness Medium" panose="02000603000000000000" pitchFamily="2" charset="0"/>
                <a:ea typeface="Ckgoodness Medium" panose="02000603000000000000" pitchFamily="2" charset="0"/>
              </a:rPr>
              <a:t>How many objects are there? </a:t>
            </a:r>
          </a:p>
        </p:txBody>
      </p:sp>
      <p:sp>
        <p:nvSpPr>
          <p:cNvPr id="4" name="Rectangle 3">
            <a:extLst>
              <a:ext uri="{FF2B5EF4-FFF2-40B4-BE49-F238E27FC236}">
                <a16:creationId xmlns:a16="http://schemas.microsoft.com/office/drawing/2014/main" id="{66D010DE-C7D0-1E49-923F-AF0686601A08}"/>
              </a:ext>
            </a:extLst>
          </p:cNvPr>
          <p:cNvSpPr/>
          <p:nvPr/>
        </p:nvSpPr>
        <p:spPr>
          <a:xfrm>
            <a:off x="950026" y="5807034"/>
            <a:ext cx="3016332" cy="79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5</a:t>
            </a:r>
          </a:p>
        </p:txBody>
      </p:sp>
      <p:sp>
        <p:nvSpPr>
          <p:cNvPr id="5" name="Rectangle 4">
            <a:extLst>
              <a:ext uri="{FF2B5EF4-FFF2-40B4-BE49-F238E27FC236}">
                <a16:creationId xmlns:a16="http://schemas.microsoft.com/office/drawing/2014/main" id="{5C28161A-B746-3B4A-919B-34F95F000E72}"/>
              </a:ext>
            </a:extLst>
          </p:cNvPr>
          <p:cNvSpPr/>
          <p:nvPr/>
        </p:nvSpPr>
        <p:spPr>
          <a:xfrm>
            <a:off x="4885706" y="5807032"/>
            <a:ext cx="3016332" cy="7956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2</a:t>
            </a:r>
          </a:p>
        </p:txBody>
      </p:sp>
      <p:sp>
        <p:nvSpPr>
          <p:cNvPr id="6" name="Rectangle 5">
            <a:extLst>
              <a:ext uri="{FF2B5EF4-FFF2-40B4-BE49-F238E27FC236}">
                <a16:creationId xmlns:a16="http://schemas.microsoft.com/office/drawing/2014/main" id="{F2A40066-FD40-B24B-B77B-8FEA2F265A8E}"/>
              </a:ext>
            </a:extLst>
          </p:cNvPr>
          <p:cNvSpPr/>
          <p:nvPr/>
        </p:nvSpPr>
        <p:spPr>
          <a:xfrm>
            <a:off x="8702634" y="5807031"/>
            <a:ext cx="3016332" cy="7956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6</a:t>
            </a:r>
          </a:p>
        </p:txBody>
      </p:sp>
      <p:pic>
        <p:nvPicPr>
          <p:cNvPr id="7" name="Picture 6">
            <a:extLst>
              <a:ext uri="{FF2B5EF4-FFF2-40B4-BE49-F238E27FC236}">
                <a16:creationId xmlns:a16="http://schemas.microsoft.com/office/drawing/2014/main" id="{BB2772C8-C869-2042-A81C-E08ED4856CD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25600" y="1739545"/>
            <a:ext cx="1441102" cy="1443922"/>
          </a:xfrm>
          <a:prstGeom prst="rect">
            <a:avLst/>
          </a:prstGeom>
        </p:spPr>
      </p:pic>
      <p:pic>
        <p:nvPicPr>
          <p:cNvPr id="12" name="Picture 11">
            <a:extLst>
              <a:ext uri="{FF2B5EF4-FFF2-40B4-BE49-F238E27FC236}">
                <a16:creationId xmlns:a16="http://schemas.microsoft.com/office/drawing/2014/main" id="{63C4BA8D-BCA7-734F-8138-FDF3A74E1A5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08400" y="1739545"/>
            <a:ext cx="1441102" cy="1443922"/>
          </a:xfrm>
          <a:prstGeom prst="rect">
            <a:avLst/>
          </a:prstGeom>
        </p:spPr>
      </p:pic>
      <p:pic>
        <p:nvPicPr>
          <p:cNvPr id="14" name="Picture 13">
            <a:extLst>
              <a:ext uri="{FF2B5EF4-FFF2-40B4-BE49-F238E27FC236}">
                <a16:creationId xmlns:a16="http://schemas.microsoft.com/office/drawing/2014/main" id="{7A04CCAF-A1B1-F646-B60F-25158831DBE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01398" y="1739545"/>
            <a:ext cx="1441102" cy="1443922"/>
          </a:xfrm>
          <a:prstGeom prst="rect">
            <a:avLst/>
          </a:prstGeom>
        </p:spPr>
      </p:pic>
      <p:pic>
        <p:nvPicPr>
          <p:cNvPr id="15" name="Picture 14">
            <a:extLst>
              <a:ext uri="{FF2B5EF4-FFF2-40B4-BE49-F238E27FC236}">
                <a16:creationId xmlns:a16="http://schemas.microsoft.com/office/drawing/2014/main" id="{8D1A671A-6D71-6E47-BA71-518A4B5ECEF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87057" y="1663540"/>
            <a:ext cx="1441102" cy="1443922"/>
          </a:xfrm>
          <a:prstGeom prst="rect">
            <a:avLst/>
          </a:prstGeom>
        </p:spPr>
      </p:pic>
      <p:pic>
        <p:nvPicPr>
          <p:cNvPr id="16" name="Picture 15">
            <a:extLst>
              <a:ext uri="{FF2B5EF4-FFF2-40B4-BE49-F238E27FC236}">
                <a16:creationId xmlns:a16="http://schemas.microsoft.com/office/drawing/2014/main" id="{3B057A06-CB55-284C-B768-62E013911C4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59961" y="1663540"/>
            <a:ext cx="1441102" cy="1443922"/>
          </a:xfrm>
          <a:prstGeom prst="rect">
            <a:avLst/>
          </a:prstGeom>
        </p:spPr>
      </p:pic>
    </p:spTree>
    <p:extLst>
      <p:ext uri="{BB962C8B-B14F-4D97-AF65-F5344CB8AC3E}">
        <p14:creationId xmlns:p14="http://schemas.microsoft.com/office/powerpoint/2010/main" val="83966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58AE-C675-E64A-A8AF-4C1767DC169A}"/>
              </a:ext>
            </a:extLst>
          </p:cNvPr>
          <p:cNvSpPr>
            <a:spLocks noGrp="1"/>
          </p:cNvSpPr>
          <p:nvPr>
            <p:ph type="ctrTitle"/>
          </p:nvPr>
        </p:nvSpPr>
        <p:spPr/>
        <p:txBody>
          <a:bodyPr>
            <a:normAutofit/>
          </a:bodyPr>
          <a:lstStyle/>
          <a:p>
            <a:r>
              <a:rPr lang="en-US" sz="4000" dirty="0">
                <a:latin typeface="Ckgoodness Medium" panose="02000603000000000000" pitchFamily="2" charset="0"/>
                <a:ea typeface="Ckgoodness Medium" panose="02000603000000000000" pitchFamily="2" charset="0"/>
              </a:rPr>
              <a:t>Assessment A:</a:t>
            </a:r>
            <a:br>
              <a:rPr lang="en-US" sz="4000" dirty="0">
                <a:latin typeface="Ckgoodness Medium" panose="02000603000000000000" pitchFamily="2" charset="0"/>
                <a:ea typeface="Ckgoodness Medium" panose="02000603000000000000" pitchFamily="2" charset="0"/>
              </a:rPr>
            </a:br>
            <a:r>
              <a:rPr lang="en-US" sz="4000" dirty="0">
                <a:latin typeface="Ckgoodness Medium" panose="02000603000000000000" pitchFamily="2" charset="0"/>
                <a:ea typeface="Ckgoodness Medium" panose="02000603000000000000" pitchFamily="2" charset="0"/>
              </a:rPr>
              <a:t>This will assess numeral identity knowledge. </a:t>
            </a:r>
            <a:endParaRPr lang="en-US" sz="2400" dirty="0">
              <a:latin typeface="Ckgoodness Medium" panose="02000603000000000000" pitchFamily="2" charset="0"/>
              <a:ea typeface="Ckgoodness Medium" panose="02000603000000000000" pitchFamily="2" charset="0"/>
            </a:endParaRPr>
          </a:p>
        </p:txBody>
      </p:sp>
    </p:spTree>
    <p:extLst>
      <p:ext uri="{BB962C8B-B14F-4D97-AF65-F5344CB8AC3E}">
        <p14:creationId xmlns:p14="http://schemas.microsoft.com/office/powerpoint/2010/main" val="865856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7F2F-E462-B547-98E2-395F3C3F1AAB}"/>
              </a:ext>
            </a:extLst>
          </p:cNvPr>
          <p:cNvSpPr>
            <a:spLocks noGrp="1"/>
          </p:cNvSpPr>
          <p:nvPr>
            <p:ph type="title"/>
          </p:nvPr>
        </p:nvSpPr>
        <p:spPr>
          <a:xfrm>
            <a:off x="950026" y="255319"/>
            <a:ext cx="10515600" cy="1325563"/>
          </a:xfrm>
        </p:spPr>
        <p:txBody>
          <a:bodyPr/>
          <a:lstStyle/>
          <a:p>
            <a:pPr algn="ctr"/>
            <a:r>
              <a:rPr lang="en-US" dirty="0">
                <a:latin typeface="Ckgoodness Medium" panose="02000603000000000000" pitchFamily="2" charset="0"/>
                <a:ea typeface="Ckgoodness Medium" panose="02000603000000000000" pitchFamily="2" charset="0"/>
              </a:rPr>
              <a:t>How many objects are there? </a:t>
            </a:r>
          </a:p>
        </p:txBody>
      </p:sp>
      <p:sp>
        <p:nvSpPr>
          <p:cNvPr id="4" name="Rectangle 3">
            <a:extLst>
              <a:ext uri="{FF2B5EF4-FFF2-40B4-BE49-F238E27FC236}">
                <a16:creationId xmlns:a16="http://schemas.microsoft.com/office/drawing/2014/main" id="{66D010DE-C7D0-1E49-923F-AF0686601A08}"/>
              </a:ext>
            </a:extLst>
          </p:cNvPr>
          <p:cNvSpPr/>
          <p:nvPr/>
        </p:nvSpPr>
        <p:spPr>
          <a:xfrm>
            <a:off x="831492" y="5807031"/>
            <a:ext cx="3016332" cy="79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9</a:t>
            </a:r>
          </a:p>
        </p:txBody>
      </p:sp>
      <p:sp>
        <p:nvSpPr>
          <p:cNvPr id="5" name="Rectangle 4">
            <a:extLst>
              <a:ext uri="{FF2B5EF4-FFF2-40B4-BE49-F238E27FC236}">
                <a16:creationId xmlns:a16="http://schemas.microsoft.com/office/drawing/2014/main" id="{5C28161A-B746-3B4A-919B-34F95F000E72}"/>
              </a:ext>
            </a:extLst>
          </p:cNvPr>
          <p:cNvSpPr/>
          <p:nvPr/>
        </p:nvSpPr>
        <p:spPr>
          <a:xfrm>
            <a:off x="4885706" y="5807032"/>
            <a:ext cx="3016332" cy="7956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5</a:t>
            </a:r>
          </a:p>
        </p:txBody>
      </p:sp>
      <p:sp>
        <p:nvSpPr>
          <p:cNvPr id="6" name="Rectangle 5">
            <a:extLst>
              <a:ext uri="{FF2B5EF4-FFF2-40B4-BE49-F238E27FC236}">
                <a16:creationId xmlns:a16="http://schemas.microsoft.com/office/drawing/2014/main" id="{F2A40066-FD40-B24B-B77B-8FEA2F265A8E}"/>
              </a:ext>
            </a:extLst>
          </p:cNvPr>
          <p:cNvSpPr/>
          <p:nvPr/>
        </p:nvSpPr>
        <p:spPr>
          <a:xfrm>
            <a:off x="8702634" y="5807031"/>
            <a:ext cx="3016332" cy="7956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7</a:t>
            </a:r>
          </a:p>
        </p:txBody>
      </p:sp>
      <p:pic>
        <p:nvPicPr>
          <p:cNvPr id="7" name="Picture 6">
            <a:extLst>
              <a:ext uri="{FF2B5EF4-FFF2-40B4-BE49-F238E27FC236}">
                <a16:creationId xmlns:a16="http://schemas.microsoft.com/office/drawing/2014/main" id="{0871376F-5F4D-734D-8E38-38B58E0F560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89200" y="1761067"/>
            <a:ext cx="1676399" cy="1356835"/>
          </a:xfrm>
          <a:prstGeom prst="rect">
            <a:avLst/>
          </a:prstGeom>
        </p:spPr>
      </p:pic>
      <p:pic>
        <p:nvPicPr>
          <p:cNvPr id="10" name="Picture 9">
            <a:extLst>
              <a:ext uri="{FF2B5EF4-FFF2-40B4-BE49-F238E27FC236}">
                <a16:creationId xmlns:a16="http://schemas.microsoft.com/office/drawing/2014/main" id="{0604542B-D8F7-9A41-BACD-F2A1879539B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31427" y="1761067"/>
            <a:ext cx="1676399" cy="1356835"/>
          </a:xfrm>
          <a:prstGeom prst="rect">
            <a:avLst/>
          </a:prstGeom>
        </p:spPr>
      </p:pic>
      <p:pic>
        <p:nvPicPr>
          <p:cNvPr id="12" name="Picture 11">
            <a:extLst>
              <a:ext uri="{FF2B5EF4-FFF2-40B4-BE49-F238E27FC236}">
                <a16:creationId xmlns:a16="http://schemas.microsoft.com/office/drawing/2014/main" id="{BF1BEF26-F3A5-A948-9B1B-6B97EC06A57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93872" y="1728284"/>
            <a:ext cx="1676399" cy="1356835"/>
          </a:xfrm>
          <a:prstGeom prst="rect">
            <a:avLst/>
          </a:prstGeom>
        </p:spPr>
      </p:pic>
      <p:pic>
        <p:nvPicPr>
          <p:cNvPr id="14" name="Picture 13">
            <a:extLst>
              <a:ext uri="{FF2B5EF4-FFF2-40B4-BE49-F238E27FC236}">
                <a16:creationId xmlns:a16="http://schemas.microsoft.com/office/drawing/2014/main" id="{30472C2D-D818-AA4D-A920-ADEC8A275AE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64434" y="3564449"/>
            <a:ext cx="1676399" cy="1356835"/>
          </a:xfrm>
          <a:prstGeom prst="rect">
            <a:avLst/>
          </a:prstGeom>
        </p:spPr>
      </p:pic>
      <p:pic>
        <p:nvPicPr>
          <p:cNvPr id="15" name="Picture 14">
            <a:extLst>
              <a:ext uri="{FF2B5EF4-FFF2-40B4-BE49-F238E27FC236}">
                <a16:creationId xmlns:a16="http://schemas.microsoft.com/office/drawing/2014/main" id="{CEB9EEA4-75DA-5B41-8457-32752BE3A16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34401" y="1761067"/>
            <a:ext cx="1676399" cy="1356835"/>
          </a:xfrm>
          <a:prstGeom prst="rect">
            <a:avLst/>
          </a:prstGeom>
        </p:spPr>
      </p:pic>
      <p:pic>
        <p:nvPicPr>
          <p:cNvPr id="16" name="Picture 15">
            <a:extLst>
              <a:ext uri="{FF2B5EF4-FFF2-40B4-BE49-F238E27FC236}">
                <a16:creationId xmlns:a16="http://schemas.microsoft.com/office/drawing/2014/main" id="{50080125-3E66-2E43-A813-C5F6924782E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22133" y="3591594"/>
            <a:ext cx="1676399" cy="1356835"/>
          </a:xfrm>
          <a:prstGeom prst="rect">
            <a:avLst/>
          </a:prstGeom>
        </p:spPr>
      </p:pic>
      <p:pic>
        <p:nvPicPr>
          <p:cNvPr id="17" name="Picture 16">
            <a:extLst>
              <a:ext uri="{FF2B5EF4-FFF2-40B4-BE49-F238E27FC236}">
                <a16:creationId xmlns:a16="http://schemas.microsoft.com/office/drawing/2014/main" id="{2048FF13-F9F3-B342-85DA-8EFD62C6C7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55672" y="3564450"/>
            <a:ext cx="1676399" cy="1356835"/>
          </a:xfrm>
          <a:prstGeom prst="rect">
            <a:avLst/>
          </a:prstGeom>
        </p:spPr>
      </p:pic>
    </p:spTree>
    <p:extLst>
      <p:ext uri="{BB962C8B-B14F-4D97-AF65-F5344CB8AC3E}">
        <p14:creationId xmlns:p14="http://schemas.microsoft.com/office/powerpoint/2010/main" val="411515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7F2F-E462-B547-98E2-395F3C3F1AAB}"/>
              </a:ext>
            </a:extLst>
          </p:cNvPr>
          <p:cNvSpPr>
            <a:spLocks noGrp="1"/>
          </p:cNvSpPr>
          <p:nvPr>
            <p:ph type="title"/>
          </p:nvPr>
        </p:nvSpPr>
        <p:spPr>
          <a:xfrm>
            <a:off x="950026" y="255319"/>
            <a:ext cx="10515600" cy="1325563"/>
          </a:xfrm>
        </p:spPr>
        <p:txBody>
          <a:bodyPr/>
          <a:lstStyle/>
          <a:p>
            <a:pPr algn="ctr"/>
            <a:r>
              <a:rPr lang="en-US" dirty="0">
                <a:latin typeface="Ckgoodness Medium" panose="02000603000000000000" pitchFamily="2" charset="0"/>
                <a:ea typeface="Ckgoodness Medium" panose="02000603000000000000" pitchFamily="2" charset="0"/>
              </a:rPr>
              <a:t>How many objects are there? </a:t>
            </a:r>
          </a:p>
        </p:txBody>
      </p:sp>
      <p:sp>
        <p:nvSpPr>
          <p:cNvPr id="4" name="Rectangle 3">
            <a:extLst>
              <a:ext uri="{FF2B5EF4-FFF2-40B4-BE49-F238E27FC236}">
                <a16:creationId xmlns:a16="http://schemas.microsoft.com/office/drawing/2014/main" id="{66D010DE-C7D0-1E49-923F-AF0686601A08}"/>
              </a:ext>
            </a:extLst>
          </p:cNvPr>
          <p:cNvSpPr/>
          <p:nvPr/>
        </p:nvSpPr>
        <p:spPr>
          <a:xfrm>
            <a:off x="950026" y="5807034"/>
            <a:ext cx="3016332" cy="79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8</a:t>
            </a:r>
          </a:p>
        </p:txBody>
      </p:sp>
      <p:sp>
        <p:nvSpPr>
          <p:cNvPr id="5" name="Rectangle 4">
            <a:extLst>
              <a:ext uri="{FF2B5EF4-FFF2-40B4-BE49-F238E27FC236}">
                <a16:creationId xmlns:a16="http://schemas.microsoft.com/office/drawing/2014/main" id="{5C28161A-B746-3B4A-919B-34F95F000E72}"/>
              </a:ext>
            </a:extLst>
          </p:cNvPr>
          <p:cNvSpPr/>
          <p:nvPr/>
        </p:nvSpPr>
        <p:spPr>
          <a:xfrm>
            <a:off x="4885706" y="5807032"/>
            <a:ext cx="3016332" cy="7956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5</a:t>
            </a:r>
          </a:p>
        </p:txBody>
      </p:sp>
      <p:sp>
        <p:nvSpPr>
          <p:cNvPr id="6" name="Rectangle 5">
            <a:extLst>
              <a:ext uri="{FF2B5EF4-FFF2-40B4-BE49-F238E27FC236}">
                <a16:creationId xmlns:a16="http://schemas.microsoft.com/office/drawing/2014/main" id="{F2A40066-FD40-B24B-B77B-8FEA2F265A8E}"/>
              </a:ext>
            </a:extLst>
          </p:cNvPr>
          <p:cNvSpPr/>
          <p:nvPr/>
        </p:nvSpPr>
        <p:spPr>
          <a:xfrm>
            <a:off x="8702634" y="5807031"/>
            <a:ext cx="3016332" cy="7956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7</a:t>
            </a:r>
          </a:p>
        </p:txBody>
      </p:sp>
      <p:pic>
        <p:nvPicPr>
          <p:cNvPr id="8" name="Picture 7">
            <a:extLst>
              <a:ext uri="{FF2B5EF4-FFF2-40B4-BE49-F238E27FC236}">
                <a16:creationId xmlns:a16="http://schemas.microsoft.com/office/drawing/2014/main" id="{73B75A1D-F748-B14E-A068-2594095370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0026" y="1705609"/>
            <a:ext cx="2263494" cy="1325563"/>
          </a:xfrm>
          <a:prstGeom prst="rect">
            <a:avLst/>
          </a:prstGeom>
        </p:spPr>
      </p:pic>
      <p:pic>
        <p:nvPicPr>
          <p:cNvPr id="9" name="Picture 8">
            <a:extLst>
              <a:ext uri="{FF2B5EF4-FFF2-40B4-BE49-F238E27FC236}">
                <a16:creationId xmlns:a16="http://schemas.microsoft.com/office/drawing/2014/main" id="{A180E97E-AEDE-FE4E-81D1-24D99823360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53959" y="1676524"/>
            <a:ext cx="2263494" cy="1325563"/>
          </a:xfrm>
          <a:prstGeom prst="rect">
            <a:avLst/>
          </a:prstGeom>
        </p:spPr>
      </p:pic>
      <p:pic>
        <p:nvPicPr>
          <p:cNvPr id="10" name="Picture 9">
            <a:extLst>
              <a:ext uri="{FF2B5EF4-FFF2-40B4-BE49-F238E27FC236}">
                <a16:creationId xmlns:a16="http://schemas.microsoft.com/office/drawing/2014/main" id="{8665A0EB-F003-AA42-B5B7-E1E1E5A9D30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04233" y="1676524"/>
            <a:ext cx="2263494" cy="1325563"/>
          </a:xfrm>
          <a:prstGeom prst="rect">
            <a:avLst/>
          </a:prstGeom>
        </p:spPr>
      </p:pic>
      <p:pic>
        <p:nvPicPr>
          <p:cNvPr id="11" name="Picture 10">
            <a:extLst>
              <a:ext uri="{FF2B5EF4-FFF2-40B4-BE49-F238E27FC236}">
                <a16:creationId xmlns:a16="http://schemas.microsoft.com/office/drawing/2014/main" id="{A1C63C1F-E6BE-8F42-A402-CD245C5EFB1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54507" y="1676523"/>
            <a:ext cx="2263494" cy="1325563"/>
          </a:xfrm>
          <a:prstGeom prst="rect">
            <a:avLst/>
          </a:prstGeom>
        </p:spPr>
      </p:pic>
      <p:pic>
        <p:nvPicPr>
          <p:cNvPr id="12" name="Picture 11">
            <a:extLst>
              <a:ext uri="{FF2B5EF4-FFF2-40B4-BE49-F238E27FC236}">
                <a16:creationId xmlns:a16="http://schemas.microsoft.com/office/drawing/2014/main" id="{A3147918-F4D0-3948-9F0F-47586CB7AA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03685" y="3428999"/>
            <a:ext cx="2263494" cy="1325563"/>
          </a:xfrm>
          <a:prstGeom prst="rect">
            <a:avLst/>
          </a:prstGeom>
        </p:spPr>
      </p:pic>
      <p:pic>
        <p:nvPicPr>
          <p:cNvPr id="13" name="Picture 12">
            <a:extLst>
              <a:ext uri="{FF2B5EF4-FFF2-40B4-BE49-F238E27FC236}">
                <a16:creationId xmlns:a16="http://schemas.microsoft.com/office/drawing/2014/main" id="{E8278937-1931-3940-80D4-75CAD46CEBC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53959" y="3428999"/>
            <a:ext cx="2263494" cy="1325563"/>
          </a:xfrm>
          <a:prstGeom prst="rect">
            <a:avLst/>
          </a:prstGeom>
        </p:spPr>
      </p:pic>
      <p:pic>
        <p:nvPicPr>
          <p:cNvPr id="14" name="Picture 13">
            <a:extLst>
              <a:ext uri="{FF2B5EF4-FFF2-40B4-BE49-F238E27FC236}">
                <a16:creationId xmlns:a16="http://schemas.microsoft.com/office/drawing/2014/main" id="{03F7E669-C1C4-8E4A-B08F-A95C6636391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04233" y="3428999"/>
            <a:ext cx="2263494" cy="1325563"/>
          </a:xfrm>
          <a:prstGeom prst="rect">
            <a:avLst/>
          </a:prstGeom>
        </p:spPr>
      </p:pic>
      <p:pic>
        <p:nvPicPr>
          <p:cNvPr id="15" name="Picture 14">
            <a:extLst>
              <a:ext uri="{FF2B5EF4-FFF2-40B4-BE49-F238E27FC236}">
                <a16:creationId xmlns:a16="http://schemas.microsoft.com/office/drawing/2014/main" id="{A3A1A173-DB3D-E942-B408-E722366DF34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88374" y="3428999"/>
            <a:ext cx="2263494" cy="1325563"/>
          </a:xfrm>
          <a:prstGeom prst="rect">
            <a:avLst/>
          </a:prstGeom>
        </p:spPr>
      </p:pic>
    </p:spTree>
    <p:extLst>
      <p:ext uri="{BB962C8B-B14F-4D97-AF65-F5344CB8AC3E}">
        <p14:creationId xmlns:p14="http://schemas.microsoft.com/office/powerpoint/2010/main" val="511794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7F2F-E462-B547-98E2-395F3C3F1AAB}"/>
              </a:ext>
            </a:extLst>
          </p:cNvPr>
          <p:cNvSpPr>
            <a:spLocks noGrp="1"/>
          </p:cNvSpPr>
          <p:nvPr>
            <p:ph type="title"/>
          </p:nvPr>
        </p:nvSpPr>
        <p:spPr>
          <a:xfrm>
            <a:off x="950026" y="255319"/>
            <a:ext cx="10515600" cy="1325563"/>
          </a:xfrm>
        </p:spPr>
        <p:txBody>
          <a:bodyPr/>
          <a:lstStyle/>
          <a:p>
            <a:pPr algn="ctr"/>
            <a:r>
              <a:rPr lang="en-US" dirty="0">
                <a:latin typeface="Ckgoodness Medium" panose="02000603000000000000" pitchFamily="2" charset="0"/>
                <a:ea typeface="Ckgoodness Medium" panose="02000603000000000000" pitchFamily="2" charset="0"/>
              </a:rPr>
              <a:t>How many objects are there? </a:t>
            </a:r>
          </a:p>
        </p:txBody>
      </p:sp>
      <p:sp>
        <p:nvSpPr>
          <p:cNvPr id="4" name="Rectangle 3">
            <a:extLst>
              <a:ext uri="{FF2B5EF4-FFF2-40B4-BE49-F238E27FC236}">
                <a16:creationId xmlns:a16="http://schemas.microsoft.com/office/drawing/2014/main" id="{66D010DE-C7D0-1E49-923F-AF0686601A08}"/>
              </a:ext>
            </a:extLst>
          </p:cNvPr>
          <p:cNvSpPr/>
          <p:nvPr/>
        </p:nvSpPr>
        <p:spPr>
          <a:xfrm>
            <a:off x="950026" y="5807034"/>
            <a:ext cx="3016332" cy="79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10</a:t>
            </a:r>
          </a:p>
        </p:txBody>
      </p:sp>
      <p:sp>
        <p:nvSpPr>
          <p:cNvPr id="5" name="Rectangle 4">
            <a:extLst>
              <a:ext uri="{FF2B5EF4-FFF2-40B4-BE49-F238E27FC236}">
                <a16:creationId xmlns:a16="http://schemas.microsoft.com/office/drawing/2014/main" id="{5C28161A-B746-3B4A-919B-34F95F000E72}"/>
              </a:ext>
            </a:extLst>
          </p:cNvPr>
          <p:cNvSpPr/>
          <p:nvPr/>
        </p:nvSpPr>
        <p:spPr>
          <a:xfrm>
            <a:off x="4885706" y="5807032"/>
            <a:ext cx="3016332" cy="7956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7</a:t>
            </a:r>
          </a:p>
        </p:txBody>
      </p:sp>
      <p:sp>
        <p:nvSpPr>
          <p:cNvPr id="6" name="Rectangle 5">
            <a:extLst>
              <a:ext uri="{FF2B5EF4-FFF2-40B4-BE49-F238E27FC236}">
                <a16:creationId xmlns:a16="http://schemas.microsoft.com/office/drawing/2014/main" id="{F2A40066-FD40-B24B-B77B-8FEA2F265A8E}"/>
              </a:ext>
            </a:extLst>
          </p:cNvPr>
          <p:cNvSpPr/>
          <p:nvPr/>
        </p:nvSpPr>
        <p:spPr>
          <a:xfrm>
            <a:off x="8702634" y="5807031"/>
            <a:ext cx="3016332" cy="7956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9</a:t>
            </a:r>
          </a:p>
        </p:txBody>
      </p:sp>
      <p:pic>
        <p:nvPicPr>
          <p:cNvPr id="8" name="Picture 7">
            <a:extLst>
              <a:ext uri="{FF2B5EF4-FFF2-40B4-BE49-F238E27FC236}">
                <a16:creationId xmlns:a16="http://schemas.microsoft.com/office/drawing/2014/main" id="{66087987-4975-2544-8DFC-BB60D7067DC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66960" y="1670903"/>
            <a:ext cx="1627029" cy="1525340"/>
          </a:xfrm>
          <a:prstGeom prst="rect">
            <a:avLst/>
          </a:prstGeom>
        </p:spPr>
      </p:pic>
      <p:pic>
        <p:nvPicPr>
          <p:cNvPr id="9" name="Picture 8">
            <a:extLst>
              <a:ext uri="{FF2B5EF4-FFF2-40B4-BE49-F238E27FC236}">
                <a16:creationId xmlns:a16="http://schemas.microsoft.com/office/drawing/2014/main" id="{96D7B14B-EAAD-A846-9087-0F26D72E59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98703" y="1757417"/>
            <a:ext cx="1627029" cy="1525340"/>
          </a:xfrm>
          <a:prstGeom prst="rect">
            <a:avLst/>
          </a:prstGeom>
        </p:spPr>
      </p:pic>
      <p:pic>
        <p:nvPicPr>
          <p:cNvPr id="10" name="Picture 9">
            <a:extLst>
              <a:ext uri="{FF2B5EF4-FFF2-40B4-BE49-F238E27FC236}">
                <a16:creationId xmlns:a16="http://schemas.microsoft.com/office/drawing/2014/main" id="{279C0930-3D9F-7A41-8F6D-E79797FEDE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23705" y="1812406"/>
            <a:ext cx="1627029" cy="1525340"/>
          </a:xfrm>
          <a:prstGeom prst="rect">
            <a:avLst/>
          </a:prstGeom>
        </p:spPr>
      </p:pic>
      <p:pic>
        <p:nvPicPr>
          <p:cNvPr id="11" name="Picture 10">
            <a:extLst>
              <a:ext uri="{FF2B5EF4-FFF2-40B4-BE49-F238E27FC236}">
                <a16:creationId xmlns:a16="http://schemas.microsoft.com/office/drawing/2014/main" id="{8A704097-2C6D-9B42-A98C-B4044D3796F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1163" y="1596584"/>
            <a:ext cx="1627029" cy="1525340"/>
          </a:xfrm>
          <a:prstGeom prst="rect">
            <a:avLst/>
          </a:prstGeom>
        </p:spPr>
      </p:pic>
      <p:pic>
        <p:nvPicPr>
          <p:cNvPr id="12" name="Picture 11">
            <a:extLst>
              <a:ext uri="{FF2B5EF4-FFF2-40B4-BE49-F238E27FC236}">
                <a16:creationId xmlns:a16="http://schemas.microsoft.com/office/drawing/2014/main" id="{2D4AE06A-2EFE-9548-99D4-851701761C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62360" y="1596584"/>
            <a:ext cx="1627029" cy="1525340"/>
          </a:xfrm>
          <a:prstGeom prst="rect">
            <a:avLst/>
          </a:prstGeom>
        </p:spPr>
      </p:pic>
      <p:pic>
        <p:nvPicPr>
          <p:cNvPr id="13" name="Picture 12">
            <a:extLst>
              <a:ext uri="{FF2B5EF4-FFF2-40B4-BE49-F238E27FC236}">
                <a16:creationId xmlns:a16="http://schemas.microsoft.com/office/drawing/2014/main" id="{7E884A6D-1317-7E4F-B953-DA89E09A8E2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38597" y="3459293"/>
            <a:ext cx="1627029" cy="1525340"/>
          </a:xfrm>
          <a:prstGeom prst="rect">
            <a:avLst/>
          </a:prstGeom>
        </p:spPr>
      </p:pic>
      <p:pic>
        <p:nvPicPr>
          <p:cNvPr id="14" name="Picture 13">
            <a:extLst>
              <a:ext uri="{FF2B5EF4-FFF2-40B4-BE49-F238E27FC236}">
                <a16:creationId xmlns:a16="http://schemas.microsoft.com/office/drawing/2014/main" id="{5A731FF2-8071-B94D-BD1F-B5CB9BCF971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948845" y="3736077"/>
            <a:ext cx="1627029" cy="1525340"/>
          </a:xfrm>
          <a:prstGeom prst="rect">
            <a:avLst/>
          </a:prstGeom>
        </p:spPr>
      </p:pic>
      <p:pic>
        <p:nvPicPr>
          <p:cNvPr id="15" name="Picture 14">
            <a:extLst>
              <a:ext uri="{FF2B5EF4-FFF2-40B4-BE49-F238E27FC236}">
                <a16:creationId xmlns:a16="http://schemas.microsoft.com/office/drawing/2014/main" id="{154B82AE-E500-D94E-89C2-8C0179072C5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98703" y="3502296"/>
            <a:ext cx="1627029" cy="1525340"/>
          </a:xfrm>
          <a:prstGeom prst="rect">
            <a:avLst/>
          </a:prstGeom>
        </p:spPr>
      </p:pic>
      <p:pic>
        <p:nvPicPr>
          <p:cNvPr id="16" name="Picture 15">
            <a:extLst>
              <a:ext uri="{FF2B5EF4-FFF2-40B4-BE49-F238E27FC236}">
                <a16:creationId xmlns:a16="http://schemas.microsoft.com/office/drawing/2014/main" id="{49FFED6D-19C7-3A4D-A9C7-37AD2684B2B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72191" y="3520254"/>
            <a:ext cx="1627029" cy="1525340"/>
          </a:xfrm>
          <a:prstGeom prst="rect">
            <a:avLst/>
          </a:prstGeom>
        </p:spPr>
      </p:pic>
    </p:spTree>
    <p:extLst>
      <p:ext uri="{BB962C8B-B14F-4D97-AF65-F5344CB8AC3E}">
        <p14:creationId xmlns:p14="http://schemas.microsoft.com/office/powerpoint/2010/main" val="2707273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7F2F-E462-B547-98E2-395F3C3F1AAB}"/>
              </a:ext>
            </a:extLst>
          </p:cNvPr>
          <p:cNvSpPr>
            <a:spLocks noGrp="1"/>
          </p:cNvSpPr>
          <p:nvPr>
            <p:ph type="title"/>
          </p:nvPr>
        </p:nvSpPr>
        <p:spPr>
          <a:xfrm>
            <a:off x="950026" y="255319"/>
            <a:ext cx="10515600" cy="1325563"/>
          </a:xfrm>
        </p:spPr>
        <p:txBody>
          <a:bodyPr/>
          <a:lstStyle/>
          <a:p>
            <a:pPr algn="ctr"/>
            <a:r>
              <a:rPr lang="en-US" dirty="0">
                <a:latin typeface="Ckgoodness Medium" panose="02000603000000000000" pitchFamily="2" charset="0"/>
                <a:ea typeface="Ckgoodness Medium" panose="02000603000000000000" pitchFamily="2" charset="0"/>
              </a:rPr>
              <a:t>How many objects are there? </a:t>
            </a:r>
          </a:p>
        </p:txBody>
      </p:sp>
      <p:sp>
        <p:nvSpPr>
          <p:cNvPr id="4" name="Rectangle 3">
            <a:extLst>
              <a:ext uri="{FF2B5EF4-FFF2-40B4-BE49-F238E27FC236}">
                <a16:creationId xmlns:a16="http://schemas.microsoft.com/office/drawing/2014/main" id="{66D010DE-C7D0-1E49-923F-AF0686601A08}"/>
              </a:ext>
            </a:extLst>
          </p:cNvPr>
          <p:cNvSpPr/>
          <p:nvPr/>
        </p:nvSpPr>
        <p:spPr>
          <a:xfrm>
            <a:off x="950026" y="5807034"/>
            <a:ext cx="3016332" cy="79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7</a:t>
            </a:r>
          </a:p>
        </p:txBody>
      </p:sp>
      <p:sp>
        <p:nvSpPr>
          <p:cNvPr id="5" name="Rectangle 4">
            <a:extLst>
              <a:ext uri="{FF2B5EF4-FFF2-40B4-BE49-F238E27FC236}">
                <a16:creationId xmlns:a16="http://schemas.microsoft.com/office/drawing/2014/main" id="{5C28161A-B746-3B4A-919B-34F95F000E72}"/>
              </a:ext>
            </a:extLst>
          </p:cNvPr>
          <p:cNvSpPr/>
          <p:nvPr/>
        </p:nvSpPr>
        <p:spPr>
          <a:xfrm>
            <a:off x="4885706" y="5807032"/>
            <a:ext cx="3016332" cy="7956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5</a:t>
            </a:r>
          </a:p>
        </p:txBody>
      </p:sp>
      <p:sp>
        <p:nvSpPr>
          <p:cNvPr id="6" name="Rectangle 5">
            <a:extLst>
              <a:ext uri="{FF2B5EF4-FFF2-40B4-BE49-F238E27FC236}">
                <a16:creationId xmlns:a16="http://schemas.microsoft.com/office/drawing/2014/main" id="{F2A40066-FD40-B24B-B77B-8FEA2F265A8E}"/>
              </a:ext>
            </a:extLst>
          </p:cNvPr>
          <p:cNvSpPr/>
          <p:nvPr/>
        </p:nvSpPr>
        <p:spPr>
          <a:xfrm>
            <a:off x="8702634" y="5807031"/>
            <a:ext cx="3016332" cy="7956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6</a:t>
            </a:r>
          </a:p>
        </p:txBody>
      </p:sp>
      <p:pic>
        <p:nvPicPr>
          <p:cNvPr id="8" name="Picture 7">
            <a:extLst>
              <a:ext uri="{FF2B5EF4-FFF2-40B4-BE49-F238E27FC236}">
                <a16:creationId xmlns:a16="http://schemas.microsoft.com/office/drawing/2014/main" id="{D3305865-C6D9-344F-9052-6EAFA6F201E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36133" y="1588435"/>
            <a:ext cx="2170105" cy="2049544"/>
          </a:xfrm>
          <a:prstGeom prst="rect">
            <a:avLst/>
          </a:prstGeom>
        </p:spPr>
      </p:pic>
      <p:pic>
        <p:nvPicPr>
          <p:cNvPr id="9" name="Picture 8">
            <a:extLst>
              <a:ext uri="{FF2B5EF4-FFF2-40B4-BE49-F238E27FC236}">
                <a16:creationId xmlns:a16="http://schemas.microsoft.com/office/drawing/2014/main" id="{28A08DE6-7833-4E44-A78D-50186698B16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00653" y="1588435"/>
            <a:ext cx="2170105" cy="2049544"/>
          </a:xfrm>
          <a:prstGeom prst="rect">
            <a:avLst/>
          </a:prstGeom>
        </p:spPr>
      </p:pic>
      <p:pic>
        <p:nvPicPr>
          <p:cNvPr id="10" name="Picture 9">
            <a:extLst>
              <a:ext uri="{FF2B5EF4-FFF2-40B4-BE49-F238E27FC236}">
                <a16:creationId xmlns:a16="http://schemas.microsoft.com/office/drawing/2014/main" id="{8E4119F6-5E91-544E-BC67-EC36D5E51D2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10985" y="1580882"/>
            <a:ext cx="2170105" cy="2049544"/>
          </a:xfrm>
          <a:prstGeom prst="rect">
            <a:avLst/>
          </a:prstGeom>
        </p:spPr>
      </p:pic>
      <p:pic>
        <p:nvPicPr>
          <p:cNvPr id="11" name="Picture 10">
            <a:extLst>
              <a:ext uri="{FF2B5EF4-FFF2-40B4-BE49-F238E27FC236}">
                <a16:creationId xmlns:a16="http://schemas.microsoft.com/office/drawing/2014/main" id="{2E594994-2E76-6349-A35C-D13845F9E24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15600" y="3429000"/>
            <a:ext cx="2170105" cy="2049544"/>
          </a:xfrm>
          <a:prstGeom prst="rect">
            <a:avLst/>
          </a:prstGeom>
        </p:spPr>
      </p:pic>
      <p:pic>
        <p:nvPicPr>
          <p:cNvPr id="12" name="Picture 11">
            <a:extLst>
              <a:ext uri="{FF2B5EF4-FFF2-40B4-BE49-F238E27FC236}">
                <a16:creationId xmlns:a16="http://schemas.microsoft.com/office/drawing/2014/main" id="{D2788190-2374-9C45-B103-B82C6652DF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81016" y="3261825"/>
            <a:ext cx="2170105" cy="2049544"/>
          </a:xfrm>
          <a:prstGeom prst="rect">
            <a:avLst/>
          </a:prstGeom>
        </p:spPr>
      </p:pic>
      <p:pic>
        <p:nvPicPr>
          <p:cNvPr id="13" name="Picture 12">
            <a:extLst>
              <a:ext uri="{FF2B5EF4-FFF2-40B4-BE49-F238E27FC236}">
                <a16:creationId xmlns:a16="http://schemas.microsoft.com/office/drawing/2014/main" id="{F2456B69-D4B1-7749-B382-6A0D1F15EE6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28677" y="3227574"/>
            <a:ext cx="2170105" cy="2049544"/>
          </a:xfrm>
          <a:prstGeom prst="rect">
            <a:avLst/>
          </a:prstGeom>
        </p:spPr>
      </p:pic>
    </p:spTree>
    <p:extLst>
      <p:ext uri="{BB962C8B-B14F-4D97-AF65-F5344CB8AC3E}">
        <p14:creationId xmlns:p14="http://schemas.microsoft.com/office/powerpoint/2010/main" val="619089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7F2F-E462-B547-98E2-395F3C3F1AAB}"/>
              </a:ext>
            </a:extLst>
          </p:cNvPr>
          <p:cNvSpPr>
            <a:spLocks noGrp="1"/>
          </p:cNvSpPr>
          <p:nvPr>
            <p:ph type="title"/>
          </p:nvPr>
        </p:nvSpPr>
        <p:spPr>
          <a:xfrm>
            <a:off x="950026" y="255319"/>
            <a:ext cx="10515600" cy="1325563"/>
          </a:xfrm>
        </p:spPr>
        <p:txBody>
          <a:bodyPr/>
          <a:lstStyle/>
          <a:p>
            <a:pPr algn="ctr"/>
            <a:r>
              <a:rPr lang="en-US" dirty="0">
                <a:latin typeface="Ckgoodness Medium" panose="02000603000000000000" pitchFamily="2" charset="0"/>
                <a:ea typeface="Ckgoodness Medium" panose="02000603000000000000" pitchFamily="2" charset="0"/>
              </a:rPr>
              <a:t>How many objects are there? </a:t>
            </a:r>
          </a:p>
        </p:txBody>
      </p:sp>
      <p:sp>
        <p:nvSpPr>
          <p:cNvPr id="4" name="Rectangle 3">
            <a:extLst>
              <a:ext uri="{FF2B5EF4-FFF2-40B4-BE49-F238E27FC236}">
                <a16:creationId xmlns:a16="http://schemas.microsoft.com/office/drawing/2014/main" id="{66D010DE-C7D0-1E49-923F-AF0686601A08}"/>
              </a:ext>
            </a:extLst>
          </p:cNvPr>
          <p:cNvSpPr/>
          <p:nvPr/>
        </p:nvSpPr>
        <p:spPr>
          <a:xfrm>
            <a:off x="950026" y="5807034"/>
            <a:ext cx="3016332" cy="795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10</a:t>
            </a:r>
          </a:p>
        </p:txBody>
      </p:sp>
      <p:sp>
        <p:nvSpPr>
          <p:cNvPr id="5" name="Rectangle 4">
            <a:extLst>
              <a:ext uri="{FF2B5EF4-FFF2-40B4-BE49-F238E27FC236}">
                <a16:creationId xmlns:a16="http://schemas.microsoft.com/office/drawing/2014/main" id="{5C28161A-B746-3B4A-919B-34F95F000E72}"/>
              </a:ext>
            </a:extLst>
          </p:cNvPr>
          <p:cNvSpPr/>
          <p:nvPr/>
        </p:nvSpPr>
        <p:spPr>
          <a:xfrm>
            <a:off x="4885706" y="5807032"/>
            <a:ext cx="3016332" cy="7956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9</a:t>
            </a:r>
          </a:p>
        </p:txBody>
      </p:sp>
      <p:sp>
        <p:nvSpPr>
          <p:cNvPr id="6" name="Rectangle 5">
            <a:extLst>
              <a:ext uri="{FF2B5EF4-FFF2-40B4-BE49-F238E27FC236}">
                <a16:creationId xmlns:a16="http://schemas.microsoft.com/office/drawing/2014/main" id="{F2A40066-FD40-B24B-B77B-8FEA2F265A8E}"/>
              </a:ext>
            </a:extLst>
          </p:cNvPr>
          <p:cNvSpPr/>
          <p:nvPr/>
        </p:nvSpPr>
        <p:spPr>
          <a:xfrm>
            <a:off x="8702634" y="5807031"/>
            <a:ext cx="3016332" cy="7956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kgood Medium" panose="02000603000000000000" pitchFamily="2" charset="0"/>
                <a:ea typeface="Ckgood Medium" panose="02000603000000000000" pitchFamily="2" charset="0"/>
              </a:rPr>
              <a:t>3</a:t>
            </a:r>
          </a:p>
        </p:txBody>
      </p:sp>
      <p:pic>
        <p:nvPicPr>
          <p:cNvPr id="8" name="Picture 7">
            <a:extLst>
              <a:ext uri="{FF2B5EF4-FFF2-40B4-BE49-F238E27FC236}">
                <a16:creationId xmlns:a16="http://schemas.microsoft.com/office/drawing/2014/main" id="{2D889C8E-5643-7048-BABA-4D23CD02E13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48933" y="1761067"/>
            <a:ext cx="1464733" cy="1464733"/>
          </a:xfrm>
          <a:prstGeom prst="rect">
            <a:avLst/>
          </a:prstGeom>
        </p:spPr>
      </p:pic>
      <p:pic>
        <p:nvPicPr>
          <p:cNvPr id="9" name="Picture 8">
            <a:extLst>
              <a:ext uri="{FF2B5EF4-FFF2-40B4-BE49-F238E27FC236}">
                <a16:creationId xmlns:a16="http://schemas.microsoft.com/office/drawing/2014/main" id="{3839602B-82E4-F14C-9ECC-37EDB89F7CF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33991" y="1799167"/>
            <a:ext cx="1464733" cy="1464733"/>
          </a:xfrm>
          <a:prstGeom prst="rect">
            <a:avLst/>
          </a:prstGeom>
        </p:spPr>
      </p:pic>
      <p:pic>
        <p:nvPicPr>
          <p:cNvPr id="10" name="Picture 9">
            <a:extLst>
              <a:ext uri="{FF2B5EF4-FFF2-40B4-BE49-F238E27FC236}">
                <a16:creationId xmlns:a16="http://schemas.microsoft.com/office/drawing/2014/main" id="{E31CEB82-949E-BF4D-B588-B78122C1EF3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19049" y="1799166"/>
            <a:ext cx="1464733" cy="1464733"/>
          </a:xfrm>
          <a:prstGeom prst="rect">
            <a:avLst/>
          </a:prstGeom>
        </p:spPr>
      </p:pic>
      <p:pic>
        <p:nvPicPr>
          <p:cNvPr id="11" name="Picture 10">
            <a:extLst>
              <a:ext uri="{FF2B5EF4-FFF2-40B4-BE49-F238E27FC236}">
                <a16:creationId xmlns:a16="http://schemas.microsoft.com/office/drawing/2014/main" id="{47DED1C3-F691-AF4C-8C20-99C27D7870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75853" y="1799166"/>
            <a:ext cx="1464733" cy="1464733"/>
          </a:xfrm>
          <a:prstGeom prst="rect">
            <a:avLst/>
          </a:prstGeom>
        </p:spPr>
      </p:pic>
      <p:pic>
        <p:nvPicPr>
          <p:cNvPr id="12" name="Picture 11">
            <a:extLst>
              <a:ext uri="{FF2B5EF4-FFF2-40B4-BE49-F238E27FC236}">
                <a16:creationId xmlns:a16="http://schemas.microsoft.com/office/drawing/2014/main" id="{82D42303-B16B-964F-B965-1D05790DCAC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32657" y="1799166"/>
            <a:ext cx="1464733" cy="1464733"/>
          </a:xfrm>
          <a:prstGeom prst="rect">
            <a:avLst/>
          </a:prstGeom>
        </p:spPr>
      </p:pic>
      <p:pic>
        <p:nvPicPr>
          <p:cNvPr id="13" name="Picture 12">
            <a:extLst>
              <a:ext uri="{FF2B5EF4-FFF2-40B4-BE49-F238E27FC236}">
                <a16:creationId xmlns:a16="http://schemas.microsoft.com/office/drawing/2014/main" id="{4955DFE5-8AF1-464D-B4D5-DC9B4B739B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67756" y="1761066"/>
            <a:ext cx="1464733" cy="1464733"/>
          </a:xfrm>
          <a:prstGeom prst="rect">
            <a:avLst/>
          </a:prstGeom>
        </p:spPr>
      </p:pic>
      <p:pic>
        <p:nvPicPr>
          <p:cNvPr id="14" name="Picture 13">
            <a:extLst>
              <a:ext uri="{FF2B5EF4-FFF2-40B4-BE49-F238E27FC236}">
                <a16:creationId xmlns:a16="http://schemas.microsoft.com/office/drawing/2014/main" id="{4443C0B2-2964-E243-B1DD-2B2EDF3180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77251" y="1761065"/>
            <a:ext cx="1464733" cy="1464733"/>
          </a:xfrm>
          <a:prstGeom prst="rect">
            <a:avLst/>
          </a:prstGeom>
        </p:spPr>
      </p:pic>
      <p:pic>
        <p:nvPicPr>
          <p:cNvPr id="15" name="Picture 14">
            <a:extLst>
              <a:ext uri="{FF2B5EF4-FFF2-40B4-BE49-F238E27FC236}">
                <a16:creationId xmlns:a16="http://schemas.microsoft.com/office/drawing/2014/main" id="{CF6EB09E-E2B9-824D-A457-B85C3016AAC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20899" y="3594101"/>
            <a:ext cx="1464733" cy="1464733"/>
          </a:xfrm>
          <a:prstGeom prst="rect">
            <a:avLst/>
          </a:prstGeom>
        </p:spPr>
      </p:pic>
      <p:pic>
        <p:nvPicPr>
          <p:cNvPr id="16" name="Picture 15">
            <a:extLst>
              <a:ext uri="{FF2B5EF4-FFF2-40B4-BE49-F238E27FC236}">
                <a16:creationId xmlns:a16="http://schemas.microsoft.com/office/drawing/2014/main" id="{04C15DE0-47DB-F146-8BB8-279215C3166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06798" y="3483284"/>
            <a:ext cx="1464733" cy="1464733"/>
          </a:xfrm>
          <a:prstGeom prst="rect">
            <a:avLst/>
          </a:prstGeom>
        </p:spPr>
      </p:pic>
      <p:pic>
        <p:nvPicPr>
          <p:cNvPr id="17" name="Picture 16">
            <a:extLst>
              <a:ext uri="{FF2B5EF4-FFF2-40B4-BE49-F238E27FC236}">
                <a16:creationId xmlns:a16="http://schemas.microsoft.com/office/drawing/2014/main" id="{5438DB6F-8075-0A43-8C42-879703B9ECA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68805" y="3518252"/>
            <a:ext cx="1464733" cy="1464733"/>
          </a:xfrm>
          <a:prstGeom prst="rect">
            <a:avLst/>
          </a:prstGeom>
        </p:spPr>
      </p:pic>
    </p:spTree>
    <p:extLst>
      <p:ext uri="{BB962C8B-B14F-4D97-AF65-F5344CB8AC3E}">
        <p14:creationId xmlns:p14="http://schemas.microsoft.com/office/powerpoint/2010/main" val="2905622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58AE-C675-E64A-A8AF-4C1767DC169A}"/>
              </a:ext>
            </a:extLst>
          </p:cNvPr>
          <p:cNvSpPr>
            <a:spLocks noGrp="1"/>
          </p:cNvSpPr>
          <p:nvPr>
            <p:ph type="ctrTitle"/>
          </p:nvPr>
        </p:nvSpPr>
        <p:spPr/>
        <p:txBody>
          <a:bodyPr>
            <a:normAutofit/>
          </a:bodyPr>
          <a:lstStyle/>
          <a:p>
            <a:r>
              <a:rPr lang="en-US" sz="4000" dirty="0">
                <a:latin typeface="Ckgoodness Medium" panose="02000603000000000000" pitchFamily="2" charset="0"/>
                <a:ea typeface="Ckgoodness Medium" panose="02000603000000000000" pitchFamily="2" charset="0"/>
              </a:rPr>
              <a:t>Assessment C:</a:t>
            </a:r>
            <a:br>
              <a:rPr lang="en-US" sz="4000" dirty="0">
                <a:latin typeface="Ckgoodness Medium" panose="02000603000000000000" pitchFamily="2" charset="0"/>
                <a:ea typeface="Ckgoodness Medium" panose="02000603000000000000" pitchFamily="2" charset="0"/>
              </a:rPr>
            </a:br>
            <a:br>
              <a:rPr lang="en-US" sz="2400" dirty="0">
                <a:latin typeface="Ckgoodness Medium" panose="02000603000000000000" pitchFamily="2" charset="0"/>
                <a:ea typeface="Ckgoodness Medium" panose="02000603000000000000" pitchFamily="2" charset="0"/>
              </a:rPr>
            </a:br>
            <a:r>
              <a:rPr lang="en-US" sz="2400" dirty="0">
                <a:latin typeface="Ckgoodness Medium" panose="02000603000000000000" pitchFamily="2" charset="0"/>
                <a:ea typeface="Ckgoodness Medium" panose="02000603000000000000" pitchFamily="2" charset="0"/>
              </a:rPr>
              <a:t>This will assess ability to connect numeral to quantity. </a:t>
            </a:r>
            <a:br>
              <a:rPr lang="en-US" sz="2400" dirty="0">
                <a:latin typeface="Ckgoodness Medium" panose="02000603000000000000" pitchFamily="2" charset="0"/>
                <a:ea typeface="Ckgoodness Medium" panose="02000603000000000000" pitchFamily="2" charset="0"/>
              </a:rPr>
            </a:br>
            <a:r>
              <a:rPr lang="en-US" sz="2400" dirty="0">
                <a:latin typeface="Ckgoodness Medium" panose="02000603000000000000" pitchFamily="2" charset="0"/>
                <a:ea typeface="Ckgoodness Medium" panose="02000603000000000000" pitchFamily="2" charset="0"/>
              </a:rPr>
              <a:t>(20c)</a:t>
            </a:r>
          </a:p>
        </p:txBody>
      </p:sp>
    </p:spTree>
    <p:extLst>
      <p:ext uri="{BB962C8B-B14F-4D97-AF65-F5344CB8AC3E}">
        <p14:creationId xmlns:p14="http://schemas.microsoft.com/office/powerpoint/2010/main" val="225025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0801-6887-744A-A1F4-DB35FD7C30F5}"/>
              </a:ext>
            </a:extLst>
          </p:cNvPr>
          <p:cNvSpPr>
            <a:spLocks noGrp="1"/>
          </p:cNvSpPr>
          <p:nvPr>
            <p:ph type="title"/>
          </p:nvPr>
        </p:nvSpPr>
        <p:spPr>
          <a:xfrm>
            <a:off x="160866" y="144992"/>
            <a:ext cx="4834467" cy="1325563"/>
          </a:xfrm>
        </p:spPr>
        <p:txBody>
          <a:bodyPr>
            <a:normAutofit fontScale="90000"/>
          </a:bodyPr>
          <a:lstStyle/>
          <a:p>
            <a:r>
              <a:rPr lang="en-US" dirty="0">
                <a:latin typeface="Ckgoodness Medium" panose="02000603000000000000" pitchFamily="2" charset="0"/>
                <a:ea typeface="Ckgoodness Medium" panose="02000603000000000000" pitchFamily="2" charset="0"/>
              </a:rPr>
              <a:t>Which group goes with the number? </a:t>
            </a:r>
          </a:p>
        </p:txBody>
      </p:sp>
      <p:sp>
        <p:nvSpPr>
          <p:cNvPr id="6" name="Oval 5">
            <a:extLst>
              <a:ext uri="{FF2B5EF4-FFF2-40B4-BE49-F238E27FC236}">
                <a16:creationId xmlns:a16="http://schemas.microsoft.com/office/drawing/2014/main" id="{4E5C52F6-2818-8D46-A779-C99F7C3362BD}"/>
              </a:ext>
            </a:extLst>
          </p:cNvPr>
          <p:cNvSpPr/>
          <p:nvPr/>
        </p:nvSpPr>
        <p:spPr>
          <a:xfrm>
            <a:off x="728133" y="2065867"/>
            <a:ext cx="4080933" cy="397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latin typeface="Ckgoodness Medium" panose="02000603000000000000" pitchFamily="2" charset="0"/>
                <a:ea typeface="Ckgoodness Medium" panose="02000603000000000000" pitchFamily="2" charset="0"/>
              </a:rPr>
              <a:t>3</a:t>
            </a:r>
          </a:p>
        </p:txBody>
      </p:sp>
      <p:sp>
        <p:nvSpPr>
          <p:cNvPr id="7" name="Rounded Rectangle 6">
            <a:extLst>
              <a:ext uri="{FF2B5EF4-FFF2-40B4-BE49-F238E27FC236}">
                <a16:creationId xmlns:a16="http://schemas.microsoft.com/office/drawing/2014/main" id="{02EDFDE6-58B1-AB4B-9BEA-523739663747}"/>
              </a:ext>
            </a:extLst>
          </p:cNvPr>
          <p:cNvSpPr/>
          <p:nvPr/>
        </p:nvSpPr>
        <p:spPr>
          <a:xfrm>
            <a:off x="5935134" y="16934"/>
            <a:ext cx="6096000" cy="3285067"/>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E9B4259-E6E8-D448-BD41-E80AE87BB895}"/>
              </a:ext>
            </a:extLst>
          </p:cNvPr>
          <p:cNvSpPr/>
          <p:nvPr/>
        </p:nvSpPr>
        <p:spPr>
          <a:xfrm>
            <a:off x="5935134" y="3429000"/>
            <a:ext cx="6096000" cy="3285067"/>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1D6399-B021-374A-B6FA-D8EA5BB46B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13600" y="496889"/>
            <a:ext cx="1185333" cy="1481666"/>
          </a:xfrm>
          <a:prstGeom prst="rect">
            <a:avLst/>
          </a:prstGeom>
        </p:spPr>
      </p:pic>
      <p:pic>
        <p:nvPicPr>
          <p:cNvPr id="11" name="Picture 10">
            <a:extLst>
              <a:ext uri="{FF2B5EF4-FFF2-40B4-BE49-F238E27FC236}">
                <a16:creationId xmlns:a16="http://schemas.microsoft.com/office/drawing/2014/main" id="{85C3C3A6-70D8-1F40-8C9C-FCDD785F7F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46067" y="496889"/>
            <a:ext cx="1185333" cy="1481666"/>
          </a:xfrm>
          <a:prstGeom prst="rect">
            <a:avLst/>
          </a:prstGeom>
        </p:spPr>
      </p:pic>
      <p:pic>
        <p:nvPicPr>
          <p:cNvPr id="12" name="Picture 11">
            <a:extLst>
              <a:ext uri="{FF2B5EF4-FFF2-40B4-BE49-F238E27FC236}">
                <a16:creationId xmlns:a16="http://schemas.microsoft.com/office/drawing/2014/main" id="{EF422685-1061-8C42-986E-296CB85A51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23501" y="496889"/>
            <a:ext cx="1185333" cy="1481666"/>
          </a:xfrm>
          <a:prstGeom prst="rect">
            <a:avLst/>
          </a:prstGeom>
        </p:spPr>
      </p:pic>
      <p:pic>
        <p:nvPicPr>
          <p:cNvPr id="14" name="Picture 13">
            <a:extLst>
              <a:ext uri="{FF2B5EF4-FFF2-40B4-BE49-F238E27FC236}">
                <a16:creationId xmlns:a16="http://schemas.microsoft.com/office/drawing/2014/main" id="{6FD5606A-EAAB-B84F-BAFC-CD8A76952D6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86856" y="3937667"/>
            <a:ext cx="1610993" cy="820600"/>
          </a:xfrm>
          <a:prstGeom prst="rect">
            <a:avLst/>
          </a:prstGeom>
        </p:spPr>
      </p:pic>
      <p:pic>
        <p:nvPicPr>
          <p:cNvPr id="19" name="Picture 18">
            <a:extLst>
              <a:ext uri="{FF2B5EF4-FFF2-40B4-BE49-F238E27FC236}">
                <a16:creationId xmlns:a16="http://schemas.microsoft.com/office/drawing/2014/main" id="{A960261C-7564-3C41-9EF6-2C292BC4CE3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98933" y="3937667"/>
            <a:ext cx="1610993" cy="820600"/>
          </a:xfrm>
          <a:prstGeom prst="rect">
            <a:avLst/>
          </a:prstGeom>
        </p:spPr>
      </p:pic>
      <p:pic>
        <p:nvPicPr>
          <p:cNvPr id="20" name="Picture 19">
            <a:extLst>
              <a:ext uri="{FF2B5EF4-FFF2-40B4-BE49-F238E27FC236}">
                <a16:creationId xmlns:a16="http://schemas.microsoft.com/office/drawing/2014/main" id="{D7F14937-8A58-7446-9E50-547CEA29E73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87940" y="5224600"/>
            <a:ext cx="1610993" cy="820600"/>
          </a:xfrm>
          <a:prstGeom prst="rect">
            <a:avLst/>
          </a:prstGeom>
        </p:spPr>
      </p:pic>
      <p:pic>
        <p:nvPicPr>
          <p:cNvPr id="21" name="Picture 20">
            <a:extLst>
              <a:ext uri="{FF2B5EF4-FFF2-40B4-BE49-F238E27FC236}">
                <a16:creationId xmlns:a16="http://schemas.microsoft.com/office/drawing/2014/main" id="{490F8C04-7744-C24A-9936-0BA9DBC79D4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33236" y="5207667"/>
            <a:ext cx="1610993" cy="820600"/>
          </a:xfrm>
          <a:prstGeom prst="rect">
            <a:avLst/>
          </a:prstGeom>
        </p:spPr>
      </p:pic>
      <p:pic>
        <p:nvPicPr>
          <p:cNvPr id="22" name="Picture 21">
            <a:extLst>
              <a:ext uri="{FF2B5EF4-FFF2-40B4-BE49-F238E27FC236}">
                <a16:creationId xmlns:a16="http://schemas.microsoft.com/office/drawing/2014/main" id="{A2EA5BC9-D412-AE40-B753-D3ED5197A05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3793" y="4404000"/>
            <a:ext cx="1610993" cy="820600"/>
          </a:xfrm>
          <a:prstGeom prst="rect">
            <a:avLst/>
          </a:prstGeom>
        </p:spPr>
      </p:pic>
    </p:spTree>
    <p:extLst>
      <p:ext uri="{BB962C8B-B14F-4D97-AF65-F5344CB8AC3E}">
        <p14:creationId xmlns:p14="http://schemas.microsoft.com/office/powerpoint/2010/main" val="1297875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0801-6887-744A-A1F4-DB35FD7C30F5}"/>
              </a:ext>
            </a:extLst>
          </p:cNvPr>
          <p:cNvSpPr>
            <a:spLocks noGrp="1"/>
          </p:cNvSpPr>
          <p:nvPr>
            <p:ph type="title"/>
          </p:nvPr>
        </p:nvSpPr>
        <p:spPr>
          <a:xfrm>
            <a:off x="160866" y="144992"/>
            <a:ext cx="4834467" cy="1325563"/>
          </a:xfrm>
        </p:spPr>
        <p:txBody>
          <a:bodyPr>
            <a:normAutofit fontScale="90000"/>
          </a:bodyPr>
          <a:lstStyle/>
          <a:p>
            <a:r>
              <a:rPr lang="en-US" dirty="0">
                <a:latin typeface="Ckgoodness Medium" panose="02000603000000000000" pitchFamily="2" charset="0"/>
                <a:ea typeface="Ckgoodness Medium" panose="02000603000000000000" pitchFamily="2" charset="0"/>
              </a:rPr>
              <a:t>Which group goes with the number? </a:t>
            </a:r>
          </a:p>
        </p:txBody>
      </p:sp>
      <p:sp>
        <p:nvSpPr>
          <p:cNvPr id="6" name="Oval 5">
            <a:extLst>
              <a:ext uri="{FF2B5EF4-FFF2-40B4-BE49-F238E27FC236}">
                <a16:creationId xmlns:a16="http://schemas.microsoft.com/office/drawing/2014/main" id="{4E5C52F6-2818-8D46-A779-C99F7C3362BD}"/>
              </a:ext>
            </a:extLst>
          </p:cNvPr>
          <p:cNvSpPr/>
          <p:nvPr/>
        </p:nvSpPr>
        <p:spPr>
          <a:xfrm>
            <a:off x="728133" y="2065867"/>
            <a:ext cx="4080933" cy="397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latin typeface="Ckgoodness Medium" panose="02000603000000000000" pitchFamily="2" charset="0"/>
                <a:ea typeface="Ckgoodness Medium" panose="02000603000000000000" pitchFamily="2" charset="0"/>
              </a:rPr>
              <a:t>1</a:t>
            </a:r>
          </a:p>
        </p:txBody>
      </p:sp>
      <p:sp>
        <p:nvSpPr>
          <p:cNvPr id="7" name="Rounded Rectangle 6">
            <a:extLst>
              <a:ext uri="{FF2B5EF4-FFF2-40B4-BE49-F238E27FC236}">
                <a16:creationId xmlns:a16="http://schemas.microsoft.com/office/drawing/2014/main" id="{02EDFDE6-58B1-AB4B-9BEA-523739663747}"/>
              </a:ext>
            </a:extLst>
          </p:cNvPr>
          <p:cNvSpPr/>
          <p:nvPr/>
        </p:nvSpPr>
        <p:spPr>
          <a:xfrm>
            <a:off x="5935134" y="16934"/>
            <a:ext cx="6096000" cy="3285067"/>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E9B4259-E6E8-D448-BD41-E80AE87BB895}"/>
              </a:ext>
            </a:extLst>
          </p:cNvPr>
          <p:cNvSpPr/>
          <p:nvPr/>
        </p:nvSpPr>
        <p:spPr>
          <a:xfrm>
            <a:off x="5935134" y="3429000"/>
            <a:ext cx="6096000" cy="3285067"/>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1D6399-B021-374A-B6FA-D8EA5BB46B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86651" y="177801"/>
            <a:ext cx="1185333" cy="1481666"/>
          </a:xfrm>
          <a:prstGeom prst="rect">
            <a:avLst/>
          </a:prstGeom>
        </p:spPr>
      </p:pic>
      <p:pic>
        <p:nvPicPr>
          <p:cNvPr id="11" name="Picture 10">
            <a:extLst>
              <a:ext uri="{FF2B5EF4-FFF2-40B4-BE49-F238E27FC236}">
                <a16:creationId xmlns:a16="http://schemas.microsoft.com/office/drawing/2014/main" id="{85C3C3A6-70D8-1F40-8C9C-FCDD785F7F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68267" y="1460835"/>
            <a:ext cx="1185333" cy="1481666"/>
          </a:xfrm>
          <a:prstGeom prst="rect">
            <a:avLst/>
          </a:prstGeom>
        </p:spPr>
      </p:pic>
      <p:pic>
        <p:nvPicPr>
          <p:cNvPr id="12" name="Picture 11">
            <a:extLst>
              <a:ext uri="{FF2B5EF4-FFF2-40B4-BE49-F238E27FC236}">
                <a16:creationId xmlns:a16="http://schemas.microsoft.com/office/drawing/2014/main" id="{EF422685-1061-8C42-986E-296CB85A51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03885" y="177801"/>
            <a:ext cx="1185333" cy="1481666"/>
          </a:xfrm>
          <a:prstGeom prst="rect">
            <a:avLst/>
          </a:prstGeom>
        </p:spPr>
      </p:pic>
      <p:pic>
        <p:nvPicPr>
          <p:cNvPr id="19" name="Picture 18">
            <a:extLst>
              <a:ext uri="{FF2B5EF4-FFF2-40B4-BE49-F238E27FC236}">
                <a16:creationId xmlns:a16="http://schemas.microsoft.com/office/drawing/2014/main" id="{A960261C-7564-3C41-9EF6-2C292BC4CE3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98933" y="3937667"/>
            <a:ext cx="1610993" cy="820600"/>
          </a:xfrm>
          <a:prstGeom prst="rect">
            <a:avLst/>
          </a:prstGeom>
        </p:spPr>
      </p:pic>
      <p:pic>
        <p:nvPicPr>
          <p:cNvPr id="15" name="Picture 14">
            <a:extLst>
              <a:ext uri="{FF2B5EF4-FFF2-40B4-BE49-F238E27FC236}">
                <a16:creationId xmlns:a16="http://schemas.microsoft.com/office/drawing/2014/main" id="{4B9CABC4-0008-C846-85D7-6507E11939D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51033" y="1417110"/>
            <a:ext cx="1185333" cy="1481666"/>
          </a:xfrm>
          <a:prstGeom prst="rect">
            <a:avLst/>
          </a:prstGeom>
        </p:spPr>
      </p:pic>
    </p:spTree>
    <p:extLst>
      <p:ext uri="{BB962C8B-B14F-4D97-AF65-F5344CB8AC3E}">
        <p14:creationId xmlns:p14="http://schemas.microsoft.com/office/powerpoint/2010/main" val="4150504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0801-6887-744A-A1F4-DB35FD7C30F5}"/>
              </a:ext>
            </a:extLst>
          </p:cNvPr>
          <p:cNvSpPr>
            <a:spLocks noGrp="1"/>
          </p:cNvSpPr>
          <p:nvPr>
            <p:ph type="title"/>
          </p:nvPr>
        </p:nvSpPr>
        <p:spPr>
          <a:xfrm>
            <a:off x="160866" y="144992"/>
            <a:ext cx="4834467" cy="1325563"/>
          </a:xfrm>
        </p:spPr>
        <p:txBody>
          <a:bodyPr>
            <a:normAutofit fontScale="90000"/>
          </a:bodyPr>
          <a:lstStyle/>
          <a:p>
            <a:r>
              <a:rPr lang="en-US" dirty="0">
                <a:latin typeface="Ckgoodness Medium" panose="02000603000000000000" pitchFamily="2" charset="0"/>
                <a:ea typeface="Ckgoodness Medium" panose="02000603000000000000" pitchFamily="2" charset="0"/>
              </a:rPr>
              <a:t>Which group goes with the number? </a:t>
            </a:r>
          </a:p>
        </p:txBody>
      </p:sp>
      <p:sp>
        <p:nvSpPr>
          <p:cNvPr id="6" name="Oval 5">
            <a:extLst>
              <a:ext uri="{FF2B5EF4-FFF2-40B4-BE49-F238E27FC236}">
                <a16:creationId xmlns:a16="http://schemas.microsoft.com/office/drawing/2014/main" id="{4E5C52F6-2818-8D46-A779-C99F7C3362BD}"/>
              </a:ext>
            </a:extLst>
          </p:cNvPr>
          <p:cNvSpPr/>
          <p:nvPr/>
        </p:nvSpPr>
        <p:spPr>
          <a:xfrm>
            <a:off x="728133" y="2065867"/>
            <a:ext cx="4080933" cy="397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latin typeface="Ckgoodness Medium" panose="02000603000000000000" pitchFamily="2" charset="0"/>
                <a:ea typeface="Ckgoodness Medium" panose="02000603000000000000" pitchFamily="2" charset="0"/>
              </a:rPr>
              <a:t>0</a:t>
            </a:r>
          </a:p>
        </p:txBody>
      </p:sp>
      <p:sp>
        <p:nvSpPr>
          <p:cNvPr id="7" name="Rounded Rectangle 6">
            <a:extLst>
              <a:ext uri="{FF2B5EF4-FFF2-40B4-BE49-F238E27FC236}">
                <a16:creationId xmlns:a16="http://schemas.microsoft.com/office/drawing/2014/main" id="{02EDFDE6-58B1-AB4B-9BEA-523739663747}"/>
              </a:ext>
            </a:extLst>
          </p:cNvPr>
          <p:cNvSpPr/>
          <p:nvPr/>
        </p:nvSpPr>
        <p:spPr>
          <a:xfrm>
            <a:off x="5935134" y="16934"/>
            <a:ext cx="6096000" cy="3285067"/>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E9B4259-E6E8-D448-BD41-E80AE87BB895}"/>
              </a:ext>
            </a:extLst>
          </p:cNvPr>
          <p:cNvSpPr/>
          <p:nvPr/>
        </p:nvSpPr>
        <p:spPr>
          <a:xfrm>
            <a:off x="5935134" y="3429000"/>
            <a:ext cx="6096000" cy="3285067"/>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5C3C3A6-70D8-1F40-8C9C-FCDD785F7F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46067" y="496889"/>
            <a:ext cx="1185333" cy="1481666"/>
          </a:xfrm>
          <a:prstGeom prst="rect">
            <a:avLst/>
          </a:prstGeom>
        </p:spPr>
      </p:pic>
      <p:pic>
        <p:nvPicPr>
          <p:cNvPr id="12" name="Picture 11">
            <a:extLst>
              <a:ext uri="{FF2B5EF4-FFF2-40B4-BE49-F238E27FC236}">
                <a16:creationId xmlns:a16="http://schemas.microsoft.com/office/drawing/2014/main" id="{EF422685-1061-8C42-986E-296CB85A51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23501" y="496889"/>
            <a:ext cx="1185333" cy="1481666"/>
          </a:xfrm>
          <a:prstGeom prst="rect">
            <a:avLst/>
          </a:prstGeom>
        </p:spPr>
      </p:pic>
    </p:spTree>
    <p:extLst>
      <p:ext uri="{BB962C8B-B14F-4D97-AF65-F5344CB8AC3E}">
        <p14:creationId xmlns:p14="http://schemas.microsoft.com/office/powerpoint/2010/main" val="4261020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0801-6887-744A-A1F4-DB35FD7C30F5}"/>
              </a:ext>
            </a:extLst>
          </p:cNvPr>
          <p:cNvSpPr>
            <a:spLocks noGrp="1"/>
          </p:cNvSpPr>
          <p:nvPr>
            <p:ph type="title"/>
          </p:nvPr>
        </p:nvSpPr>
        <p:spPr>
          <a:xfrm>
            <a:off x="160866" y="144992"/>
            <a:ext cx="4834467" cy="1325563"/>
          </a:xfrm>
        </p:spPr>
        <p:txBody>
          <a:bodyPr>
            <a:normAutofit fontScale="90000"/>
          </a:bodyPr>
          <a:lstStyle/>
          <a:p>
            <a:r>
              <a:rPr lang="en-US" dirty="0">
                <a:latin typeface="Ckgoodness Medium" panose="02000603000000000000" pitchFamily="2" charset="0"/>
                <a:ea typeface="Ckgoodness Medium" panose="02000603000000000000" pitchFamily="2" charset="0"/>
              </a:rPr>
              <a:t>Which group goes with the number? </a:t>
            </a:r>
          </a:p>
        </p:txBody>
      </p:sp>
      <p:sp>
        <p:nvSpPr>
          <p:cNvPr id="6" name="Oval 5">
            <a:extLst>
              <a:ext uri="{FF2B5EF4-FFF2-40B4-BE49-F238E27FC236}">
                <a16:creationId xmlns:a16="http://schemas.microsoft.com/office/drawing/2014/main" id="{4E5C52F6-2818-8D46-A779-C99F7C3362BD}"/>
              </a:ext>
            </a:extLst>
          </p:cNvPr>
          <p:cNvSpPr/>
          <p:nvPr/>
        </p:nvSpPr>
        <p:spPr>
          <a:xfrm>
            <a:off x="728133" y="2065867"/>
            <a:ext cx="4080933" cy="397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latin typeface="Ckgoodness Medium" panose="02000603000000000000" pitchFamily="2" charset="0"/>
                <a:ea typeface="Ckgoodness Medium" panose="02000603000000000000" pitchFamily="2" charset="0"/>
              </a:rPr>
              <a:t>5</a:t>
            </a:r>
          </a:p>
        </p:txBody>
      </p:sp>
      <p:sp>
        <p:nvSpPr>
          <p:cNvPr id="7" name="Rounded Rectangle 6">
            <a:extLst>
              <a:ext uri="{FF2B5EF4-FFF2-40B4-BE49-F238E27FC236}">
                <a16:creationId xmlns:a16="http://schemas.microsoft.com/office/drawing/2014/main" id="{02EDFDE6-58B1-AB4B-9BEA-523739663747}"/>
              </a:ext>
            </a:extLst>
          </p:cNvPr>
          <p:cNvSpPr/>
          <p:nvPr/>
        </p:nvSpPr>
        <p:spPr>
          <a:xfrm>
            <a:off x="5935134" y="16934"/>
            <a:ext cx="6096000" cy="3285067"/>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E9B4259-E6E8-D448-BD41-E80AE87BB895}"/>
              </a:ext>
            </a:extLst>
          </p:cNvPr>
          <p:cNvSpPr/>
          <p:nvPr/>
        </p:nvSpPr>
        <p:spPr>
          <a:xfrm>
            <a:off x="5935134" y="3429000"/>
            <a:ext cx="6096000" cy="3285067"/>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1D6399-B021-374A-B6FA-D8EA5BB46B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13600" y="496889"/>
            <a:ext cx="1185333" cy="1481666"/>
          </a:xfrm>
          <a:prstGeom prst="rect">
            <a:avLst/>
          </a:prstGeom>
        </p:spPr>
      </p:pic>
      <p:pic>
        <p:nvPicPr>
          <p:cNvPr id="11" name="Picture 10">
            <a:extLst>
              <a:ext uri="{FF2B5EF4-FFF2-40B4-BE49-F238E27FC236}">
                <a16:creationId xmlns:a16="http://schemas.microsoft.com/office/drawing/2014/main" id="{85C3C3A6-70D8-1F40-8C9C-FCDD785F7F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46067" y="496889"/>
            <a:ext cx="1185333" cy="1481666"/>
          </a:xfrm>
          <a:prstGeom prst="rect">
            <a:avLst/>
          </a:prstGeom>
        </p:spPr>
      </p:pic>
      <p:pic>
        <p:nvPicPr>
          <p:cNvPr id="12" name="Picture 11">
            <a:extLst>
              <a:ext uri="{FF2B5EF4-FFF2-40B4-BE49-F238E27FC236}">
                <a16:creationId xmlns:a16="http://schemas.microsoft.com/office/drawing/2014/main" id="{EF422685-1061-8C42-986E-296CB85A51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23501" y="496889"/>
            <a:ext cx="1185333" cy="1481666"/>
          </a:xfrm>
          <a:prstGeom prst="rect">
            <a:avLst/>
          </a:prstGeom>
        </p:spPr>
      </p:pic>
      <p:pic>
        <p:nvPicPr>
          <p:cNvPr id="14" name="Picture 13">
            <a:extLst>
              <a:ext uri="{FF2B5EF4-FFF2-40B4-BE49-F238E27FC236}">
                <a16:creationId xmlns:a16="http://schemas.microsoft.com/office/drawing/2014/main" id="{6FD5606A-EAAB-B84F-BAFC-CD8A76952D6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86856" y="3937667"/>
            <a:ext cx="1610993" cy="820600"/>
          </a:xfrm>
          <a:prstGeom prst="rect">
            <a:avLst/>
          </a:prstGeom>
        </p:spPr>
      </p:pic>
      <p:pic>
        <p:nvPicPr>
          <p:cNvPr id="19" name="Picture 18">
            <a:extLst>
              <a:ext uri="{FF2B5EF4-FFF2-40B4-BE49-F238E27FC236}">
                <a16:creationId xmlns:a16="http://schemas.microsoft.com/office/drawing/2014/main" id="{A960261C-7564-3C41-9EF6-2C292BC4CE3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98933" y="3937667"/>
            <a:ext cx="1610993" cy="820600"/>
          </a:xfrm>
          <a:prstGeom prst="rect">
            <a:avLst/>
          </a:prstGeom>
        </p:spPr>
      </p:pic>
      <p:pic>
        <p:nvPicPr>
          <p:cNvPr id="20" name="Picture 19">
            <a:extLst>
              <a:ext uri="{FF2B5EF4-FFF2-40B4-BE49-F238E27FC236}">
                <a16:creationId xmlns:a16="http://schemas.microsoft.com/office/drawing/2014/main" id="{D7F14937-8A58-7446-9E50-547CEA29E73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87940" y="5224600"/>
            <a:ext cx="1610993" cy="820600"/>
          </a:xfrm>
          <a:prstGeom prst="rect">
            <a:avLst/>
          </a:prstGeom>
        </p:spPr>
      </p:pic>
      <p:pic>
        <p:nvPicPr>
          <p:cNvPr id="21" name="Picture 20">
            <a:extLst>
              <a:ext uri="{FF2B5EF4-FFF2-40B4-BE49-F238E27FC236}">
                <a16:creationId xmlns:a16="http://schemas.microsoft.com/office/drawing/2014/main" id="{490F8C04-7744-C24A-9936-0BA9DBC79D4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33236" y="5207667"/>
            <a:ext cx="1610993" cy="820600"/>
          </a:xfrm>
          <a:prstGeom prst="rect">
            <a:avLst/>
          </a:prstGeom>
        </p:spPr>
      </p:pic>
      <p:pic>
        <p:nvPicPr>
          <p:cNvPr id="22" name="Picture 21">
            <a:extLst>
              <a:ext uri="{FF2B5EF4-FFF2-40B4-BE49-F238E27FC236}">
                <a16:creationId xmlns:a16="http://schemas.microsoft.com/office/drawing/2014/main" id="{A2EA5BC9-D412-AE40-B753-D3ED5197A05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3793" y="4404000"/>
            <a:ext cx="1610993" cy="820600"/>
          </a:xfrm>
          <a:prstGeom prst="rect">
            <a:avLst/>
          </a:prstGeom>
        </p:spPr>
      </p:pic>
    </p:spTree>
    <p:extLst>
      <p:ext uri="{BB962C8B-B14F-4D97-AF65-F5344CB8AC3E}">
        <p14:creationId xmlns:p14="http://schemas.microsoft.com/office/powerpoint/2010/main" val="413751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55A-35BE-614D-8834-8F99A4317AD0}"/>
              </a:ext>
            </a:extLst>
          </p:cNvPr>
          <p:cNvSpPr>
            <a:spLocks noGrp="1"/>
          </p:cNvSpPr>
          <p:nvPr>
            <p:ph type="title"/>
          </p:nvPr>
        </p:nvSpPr>
        <p:spPr/>
        <p:txBody>
          <a:bodyPr>
            <a:normAutofit/>
          </a:bodyPr>
          <a:lstStyle/>
          <a:p>
            <a:r>
              <a:rPr lang="en-US" sz="3600" dirty="0">
                <a:latin typeface="Ckgood Medium" panose="02000603000000000000" pitchFamily="2" charset="0"/>
                <a:ea typeface="Ckgood Medium" panose="02000603000000000000" pitchFamily="2" charset="0"/>
              </a:rPr>
              <a:t>What number is this? </a:t>
            </a:r>
          </a:p>
        </p:txBody>
      </p:sp>
      <p:sp>
        <p:nvSpPr>
          <p:cNvPr id="4" name="TextBox 3">
            <a:extLst>
              <a:ext uri="{FF2B5EF4-FFF2-40B4-BE49-F238E27FC236}">
                <a16:creationId xmlns:a16="http://schemas.microsoft.com/office/drawing/2014/main" id="{9AC53043-9CB6-984A-BB32-E8EF6DA370EA}"/>
              </a:ext>
            </a:extLst>
          </p:cNvPr>
          <p:cNvSpPr txBox="1"/>
          <p:nvPr/>
        </p:nvSpPr>
        <p:spPr>
          <a:xfrm>
            <a:off x="5181601" y="2099734"/>
            <a:ext cx="1354666" cy="3770263"/>
          </a:xfrm>
          <a:prstGeom prst="rect">
            <a:avLst/>
          </a:prstGeom>
          <a:noFill/>
        </p:spPr>
        <p:txBody>
          <a:bodyPr wrap="square" rtlCol="0">
            <a:spAutoFit/>
          </a:bodyPr>
          <a:lstStyle/>
          <a:p>
            <a:r>
              <a:rPr lang="en-US" sz="23900" dirty="0">
                <a:solidFill>
                  <a:srgbClr val="7030A0"/>
                </a:solidFill>
                <a:latin typeface="Ckgoodness Medium" panose="02000603000000000000" pitchFamily="2" charset="0"/>
                <a:ea typeface="Ckgoodness Medium" panose="02000603000000000000" pitchFamily="2" charset="0"/>
              </a:rPr>
              <a:t>2</a:t>
            </a:r>
          </a:p>
        </p:txBody>
      </p:sp>
    </p:spTree>
    <p:extLst>
      <p:ext uri="{BB962C8B-B14F-4D97-AF65-F5344CB8AC3E}">
        <p14:creationId xmlns:p14="http://schemas.microsoft.com/office/powerpoint/2010/main" val="2602436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0801-6887-744A-A1F4-DB35FD7C30F5}"/>
              </a:ext>
            </a:extLst>
          </p:cNvPr>
          <p:cNvSpPr>
            <a:spLocks noGrp="1"/>
          </p:cNvSpPr>
          <p:nvPr>
            <p:ph type="title"/>
          </p:nvPr>
        </p:nvSpPr>
        <p:spPr>
          <a:xfrm>
            <a:off x="160866" y="144992"/>
            <a:ext cx="4834467" cy="1325563"/>
          </a:xfrm>
        </p:spPr>
        <p:txBody>
          <a:bodyPr>
            <a:normAutofit fontScale="90000"/>
          </a:bodyPr>
          <a:lstStyle/>
          <a:p>
            <a:r>
              <a:rPr lang="en-US" dirty="0">
                <a:latin typeface="Ckgoodness Medium" panose="02000603000000000000" pitchFamily="2" charset="0"/>
                <a:ea typeface="Ckgoodness Medium" panose="02000603000000000000" pitchFamily="2" charset="0"/>
              </a:rPr>
              <a:t>Which group goes with the number? </a:t>
            </a:r>
          </a:p>
        </p:txBody>
      </p:sp>
      <p:sp>
        <p:nvSpPr>
          <p:cNvPr id="6" name="Oval 5">
            <a:extLst>
              <a:ext uri="{FF2B5EF4-FFF2-40B4-BE49-F238E27FC236}">
                <a16:creationId xmlns:a16="http://schemas.microsoft.com/office/drawing/2014/main" id="{4E5C52F6-2818-8D46-A779-C99F7C3362BD}"/>
              </a:ext>
            </a:extLst>
          </p:cNvPr>
          <p:cNvSpPr/>
          <p:nvPr/>
        </p:nvSpPr>
        <p:spPr>
          <a:xfrm>
            <a:off x="728133" y="2065867"/>
            <a:ext cx="4080933" cy="397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latin typeface="Ckgoodness Medium" panose="02000603000000000000" pitchFamily="2" charset="0"/>
                <a:ea typeface="Ckgoodness Medium" panose="02000603000000000000" pitchFamily="2" charset="0"/>
              </a:rPr>
              <a:t>2</a:t>
            </a:r>
          </a:p>
        </p:txBody>
      </p:sp>
      <p:sp>
        <p:nvSpPr>
          <p:cNvPr id="7" name="Rounded Rectangle 6">
            <a:extLst>
              <a:ext uri="{FF2B5EF4-FFF2-40B4-BE49-F238E27FC236}">
                <a16:creationId xmlns:a16="http://schemas.microsoft.com/office/drawing/2014/main" id="{02EDFDE6-58B1-AB4B-9BEA-523739663747}"/>
              </a:ext>
            </a:extLst>
          </p:cNvPr>
          <p:cNvSpPr/>
          <p:nvPr/>
        </p:nvSpPr>
        <p:spPr>
          <a:xfrm>
            <a:off x="5935134" y="16934"/>
            <a:ext cx="6096000" cy="3285067"/>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E9B4259-E6E8-D448-BD41-E80AE87BB895}"/>
              </a:ext>
            </a:extLst>
          </p:cNvPr>
          <p:cNvSpPr/>
          <p:nvPr/>
        </p:nvSpPr>
        <p:spPr>
          <a:xfrm>
            <a:off x="5935134" y="3429000"/>
            <a:ext cx="6096000" cy="3285067"/>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1D6399-B021-374A-B6FA-D8EA5BB46B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76634" y="308701"/>
            <a:ext cx="1185333" cy="1481666"/>
          </a:xfrm>
          <a:prstGeom prst="rect">
            <a:avLst/>
          </a:prstGeom>
        </p:spPr>
      </p:pic>
      <p:pic>
        <p:nvPicPr>
          <p:cNvPr id="11" name="Picture 10">
            <a:extLst>
              <a:ext uri="{FF2B5EF4-FFF2-40B4-BE49-F238E27FC236}">
                <a16:creationId xmlns:a16="http://schemas.microsoft.com/office/drawing/2014/main" id="{85C3C3A6-70D8-1F40-8C9C-FCDD785F7F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6435" y="1566668"/>
            <a:ext cx="1185333" cy="1481666"/>
          </a:xfrm>
          <a:prstGeom prst="rect">
            <a:avLst/>
          </a:prstGeom>
        </p:spPr>
      </p:pic>
      <p:pic>
        <p:nvPicPr>
          <p:cNvPr id="12" name="Picture 11">
            <a:extLst>
              <a:ext uri="{FF2B5EF4-FFF2-40B4-BE49-F238E27FC236}">
                <a16:creationId xmlns:a16="http://schemas.microsoft.com/office/drawing/2014/main" id="{EF422685-1061-8C42-986E-296CB85A51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028978" y="266036"/>
            <a:ext cx="1185333" cy="1481666"/>
          </a:xfrm>
          <a:prstGeom prst="rect">
            <a:avLst/>
          </a:prstGeom>
        </p:spPr>
      </p:pic>
      <p:pic>
        <p:nvPicPr>
          <p:cNvPr id="14" name="Picture 13">
            <a:extLst>
              <a:ext uri="{FF2B5EF4-FFF2-40B4-BE49-F238E27FC236}">
                <a16:creationId xmlns:a16="http://schemas.microsoft.com/office/drawing/2014/main" id="{6FD5606A-EAAB-B84F-BAFC-CD8A76952D6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86856" y="3937667"/>
            <a:ext cx="1610993" cy="820600"/>
          </a:xfrm>
          <a:prstGeom prst="rect">
            <a:avLst/>
          </a:prstGeom>
        </p:spPr>
      </p:pic>
      <p:pic>
        <p:nvPicPr>
          <p:cNvPr id="20" name="Picture 19">
            <a:extLst>
              <a:ext uri="{FF2B5EF4-FFF2-40B4-BE49-F238E27FC236}">
                <a16:creationId xmlns:a16="http://schemas.microsoft.com/office/drawing/2014/main" id="{D7F14937-8A58-7446-9E50-547CEA29E73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87940" y="5224600"/>
            <a:ext cx="1610993" cy="820600"/>
          </a:xfrm>
          <a:prstGeom prst="rect">
            <a:avLst/>
          </a:prstGeom>
        </p:spPr>
      </p:pic>
      <p:pic>
        <p:nvPicPr>
          <p:cNvPr id="15" name="Picture 14">
            <a:extLst>
              <a:ext uri="{FF2B5EF4-FFF2-40B4-BE49-F238E27FC236}">
                <a16:creationId xmlns:a16="http://schemas.microsoft.com/office/drawing/2014/main" id="{89F40556-C912-F64D-A86B-937F97B2786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05034" y="1659467"/>
            <a:ext cx="1185333" cy="1481666"/>
          </a:xfrm>
          <a:prstGeom prst="rect">
            <a:avLst/>
          </a:prstGeom>
        </p:spPr>
      </p:pic>
    </p:spTree>
    <p:extLst>
      <p:ext uri="{BB962C8B-B14F-4D97-AF65-F5344CB8AC3E}">
        <p14:creationId xmlns:p14="http://schemas.microsoft.com/office/powerpoint/2010/main" val="224409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0801-6887-744A-A1F4-DB35FD7C30F5}"/>
              </a:ext>
            </a:extLst>
          </p:cNvPr>
          <p:cNvSpPr>
            <a:spLocks noGrp="1"/>
          </p:cNvSpPr>
          <p:nvPr>
            <p:ph type="title"/>
          </p:nvPr>
        </p:nvSpPr>
        <p:spPr>
          <a:xfrm>
            <a:off x="160866" y="144992"/>
            <a:ext cx="4834467" cy="1325563"/>
          </a:xfrm>
        </p:spPr>
        <p:txBody>
          <a:bodyPr>
            <a:normAutofit fontScale="90000"/>
          </a:bodyPr>
          <a:lstStyle/>
          <a:p>
            <a:r>
              <a:rPr lang="en-US" dirty="0">
                <a:latin typeface="Ckgoodness Medium" panose="02000603000000000000" pitchFamily="2" charset="0"/>
                <a:ea typeface="Ckgoodness Medium" panose="02000603000000000000" pitchFamily="2" charset="0"/>
              </a:rPr>
              <a:t>Which group goes with the number? </a:t>
            </a:r>
          </a:p>
        </p:txBody>
      </p:sp>
      <p:sp>
        <p:nvSpPr>
          <p:cNvPr id="6" name="Oval 5">
            <a:extLst>
              <a:ext uri="{FF2B5EF4-FFF2-40B4-BE49-F238E27FC236}">
                <a16:creationId xmlns:a16="http://schemas.microsoft.com/office/drawing/2014/main" id="{4E5C52F6-2818-8D46-A779-C99F7C3362BD}"/>
              </a:ext>
            </a:extLst>
          </p:cNvPr>
          <p:cNvSpPr/>
          <p:nvPr/>
        </p:nvSpPr>
        <p:spPr>
          <a:xfrm>
            <a:off x="728133" y="2065867"/>
            <a:ext cx="4080933" cy="397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b="1" dirty="0">
                <a:latin typeface="Ckgood Medium" panose="02000603000000000000" pitchFamily="2" charset="0"/>
                <a:ea typeface="Ckgood Medium" panose="02000603000000000000" pitchFamily="2" charset="0"/>
              </a:rPr>
              <a:t>4</a:t>
            </a:r>
          </a:p>
        </p:txBody>
      </p:sp>
      <p:sp>
        <p:nvSpPr>
          <p:cNvPr id="7" name="Rounded Rectangle 6">
            <a:extLst>
              <a:ext uri="{FF2B5EF4-FFF2-40B4-BE49-F238E27FC236}">
                <a16:creationId xmlns:a16="http://schemas.microsoft.com/office/drawing/2014/main" id="{02EDFDE6-58B1-AB4B-9BEA-523739663747}"/>
              </a:ext>
            </a:extLst>
          </p:cNvPr>
          <p:cNvSpPr/>
          <p:nvPr/>
        </p:nvSpPr>
        <p:spPr>
          <a:xfrm>
            <a:off x="5935134" y="16934"/>
            <a:ext cx="6096000" cy="3285067"/>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E9B4259-E6E8-D448-BD41-E80AE87BB895}"/>
              </a:ext>
            </a:extLst>
          </p:cNvPr>
          <p:cNvSpPr/>
          <p:nvPr/>
        </p:nvSpPr>
        <p:spPr>
          <a:xfrm>
            <a:off x="5935134" y="3429000"/>
            <a:ext cx="6096000" cy="3285067"/>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1D6399-B021-374A-B6FA-D8EA5BB46B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76634" y="308701"/>
            <a:ext cx="1185333" cy="1481666"/>
          </a:xfrm>
          <a:prstGeom prst="rect">
            <a:avLst/>
          </a:prstGeom>
        </p:spPr>
      </p:pic>
      <p:pic>
        <p:nvPicPr>
          <p:cNvPr id="11" name="Picture 10">
            <a:extLst>
              <a:ext uri="{FF2B5EF4-FFF2-40B4-BE49-F238E27FC236}">
                <a16:creationId xmlns:a16="http://schemas.microsoft.com/office/drawing/2014/main" id="{85C3C3A6-70D8-1F40-8C9C-FCDD785F7F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6435" y="1566668"/>
            <a:ext cx="1185333" cy="1481666"/>
          </a:xfrm>
          <a:prstGeom prst="rect">
            <a:avLst/>
          </a:prstGeom>
        </p:spPr>
      </p:pic>
      <p:pic>
        <p:nvPicPr>
          <p:cNvPr id="12" name="Picture 11">
            <a:extLst>
              <a:ext uri="{FF2B5EF4-FFF2-40B4-BE49-F238E27FC236}">
                <a16:creationId xmlns:a16="http://schemas.microsoft.com/office/drawing/2014/main" id="{EF422685-1061-8C42-986E-296CB85A51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028978" y="266036"/>
            <a:ext cx="1185333" cy="1481666"/>
          </a:xfrm>
          <a:prstGeom prst="rect">
            <a:avLst/>
          </a:prstGeom>
        </p:spPr>
      </p:pic>
      <p:pic>
        <p:nvPicPr>
          <p:cNvPr id="14" name="Picture 13">
            <a:extLst>
              <a:ext uri="{FF2B5EF4-FFF2-40B4-BE49-F238E27FC236}">
                <a16:creationId xmlns:a16="http://schemas.microsoft.com/office/drawing/2014/main" id="{6FD5606A-EAAB-B84F-BAFC-CD8A76952D6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86856" y="3937667"/>
            <a:ext cx="1610993" cy="820600"/>
          </a:xfrm>
          <a:prstGeom prst="rect">
            <a:avLst/>
          </a:prstGeom>
        </p:spPr>
      </p:pic>
      <p:pic>
        <p:nvPicPr>
          <p:cNvPr id="20" name="Picture 19">
            <a:extLst>
              <a:ext uri="{FF2B5EF4-FFF2-40B4-BE49-F238E27FC236}">
                <a16:creationId xmlns:a16="http://schemas.microsoft.com/office/drawing/2014/main" id="{D7F14937-8A58-7446-9E50-547CEA29E73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87940" y="5224600"/>
            <a:ext cx="1610993" cy="820600"/>
          </a:xfrm>
          <a:prstGeom prst="rect">
            <a:avLst/>
          </a:prstGeom>
        </p:spPr>
      </p:pic>
      <p:pic>
        <p:nvPicPr>
          <p:cNvPr id="15" name="Picture 14">
            <a:extLst>
              <a:ext uri="{FF2B5EF4-FFF2-40B4-BE49-F238E27FC236}">
                <a16:creationId xmlns:a16="http://schemas.microsoft.com/office/drawing/2014/main" id="{89F40556-C912-F64D-A86B-937F97B2786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05034" y="1659467"/>
            <a:ext cx="1185333" cy="1481666"/>
          </a:xfrm>
          <a:prstGeom prst="rect">
            <a:avLst/>
          </a:prstGeom>
        </p:spPr>
      </p:pic>
    </p:spTree>
    <p:extLst>
      <p:ext uri="{BB962C8B-B14F-4D97-AF65-F5344CB8AC3E}">
        <p14:creationId xmlns:p14="http://schemas.microsoft.com/office/powerpoint/2010/main" val="199182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0801-6887-744A-A1F4-DB35FD7C30F5}"/>
              </a:ext>
            </a:extLst>
          </p:cNvPr>
          <p:cNvSpPr>
            <a:spLocks noGrp="1"/>
          </p:cNvSpPr>
          <p:nvPr>
            <p:ph type="title"/>
          </p:nvPr>
        </p:nvSpPr>
        <p:spPr>
          <a:xfrm>
            <a:off x="160866" y="144992"/>
            <a:ext cx="4834467" cy="1325563"/>
          </a:xfrm>
        </p:spPr>
        <p:txBody>
          <a:bodyPr>
            <a:normAutofit fontScale="90000"/>
          </a:bodyPr>
          <a:lstStyle/>
          <a:p>
            <a:r>
              <a:rPr lang="en-US" dirty="0">
                <a:latin typeface="Ckgoodness Medium" panose="02000603000000000000" pitchFamily="2" charset="0"/>
                <a:ea typeface="Ckgoodness Medium" panose="02000603000000000000" pitchFamily="2" charset="0"/>
              </a:rPr>
              <a:t>Which group goes with the number? </a:t>
            </a:r>
          </a:p>
        </p:txBody>
      </p:sp>
      <p:sp>
        <p:nvSpPr>
          <p:cNvPr id="6" name="Oval 5">
            <a:extLst>
              <a:ext uri="{FF2B5EF4-FFF2-40B4-BE49-F238E27FC236}">
                <a16:creationId xmlns:a16="http://schemas.microsoft.com/office/drawing/2014/main" id="{4E5C52F6-2818-8D46-A779-C99F7C3362BD}"/>
              </a:ext>
            </a:extLst>
          </p:cNvPr>
          <p:cNvSpPr/>
          <p:nvPr/>
        </p:nvSpPr>
        <p:spPr>
          <a:xfrm>
            <a:off x="728133" y="2065867"/>
            <a:ext cx="4080933" cy="397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latin typeface="Ckgoodness Medium" panose="02000603000000000000" pitchFamily="2" charset="0"/>
                <a:ea typeface="Ckgoodness Medium" panose="02000603000000000000" pitchFamily="2" charset="0"/>
              </a:rPr>
              <a:t>6</a:t>
            </a:r>
          </a:p>
        </p:txBody>
      </p:sp>
      <p:sp>
        <p:nvSpPr>
          <p:cNvPr id="7" name="Rounded Rectangle 6">
            <a:extLst>
              <a:ext uri="{FF2B5EF4-FFF2-40B4-BE49-F238E27FC236}">
                <a16:creationId xmlns:a16="http://schemas.microsoft.com/office/drawing/2014/main" id="{02EDFDE6-58B1-AB4B-9BEA-523739663747}"/>
              </a:ext>
            </a:extLst>
          </p:cNvPr>
          <p:cNvSpPr/>
          <p:nvPr/>
        </p:nvSpPr>
        <p:spPr>
          <a:xfrm>
            <a:off x="5935134" y="16934"/>
            <a:ext cx="6096000" cy="3285067"/>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E9B4259-E6E8-D448-BD41-E80AE87BB895}"/>
              </a:ext>
            </a:extLst>
          </p:cNvPr>
          <p:cNvSpPr/>
          <p:nvPr/>
        </p:nvSpPr>
        <p:spPr>
          <a:xfrm>
            <a:off x="5935134" y="3429000"/>
            <a:ext cx="6096000" cy="3285067"/>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1D6399-B021-374A-B6FA-D8EA5BB46B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11420" y="277422"/>
            <a:ext cx="1185333" cy="1481666"/>
          </a:xfrm>
          <a:prstGeom prst="rect">
            <a:avLst/>
          </a:prstGeom>
        </p:spPr>
      </p:pic>
      <p:pic>
        <p:nvPicPr>
          <p:cNvPr id="11" name="Picture 10">
            <a:extLst>
              <a:ext uri="{FF2B5EF4-FFF2-40B4-BE49-F238E27FC236}">
                <a16:creationId xmlns:a16="http://schemas.microsoft.com/office/drawing/2014/main" id="{85C3C3A6-70D8-1F40-8C9C-FCDD785F7F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23158" y="317168"/>
            <a:ext cx="1185333" cy="1481666"/>
          </a:xfrm>
          <a:prstGeom prst="rect">
            <a:avLst/>
          </a:prstGeom>
        </p:spPr>
      </p:pic>
      <p:pic>
        <p:nvPicPr>
          <p:cNvPr id="12" name="Picture 11">
            <a:extLst>
              <a:ext uri="{FF2B5EF4-FFF2-40B4-BE49-F238E27FC236}">
                <a16:creationId xmlns:a16="http://schemas.microsoft.com/office/drawing/2014/main" id="{EF422685-1061-8C42-986E-296CB85A51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30497" y="317168"/>
            <a:ext cx="1185333" cy="1481666"/>
          </a:xfrm>
          <a:prstGeom prst="rect">
            <a:avLst/>
          </a:prstGeom>
        </p:spPr>
      </p:pic>
      <p:pic>
        <p:nvPicPr>
          <p:cNvPr id="14" name="Picture 13">
            <a:extLst>
              <a:ext uri="{FF2B5EF4-FFF2-40B4-BE49-F238E27FC236}">
                <a16:creationId xmlns:a16="http://schemas.microsoft.com/office/drawing/2014/main" id="{6FD5606A-EAAB-B84F-BAFC-CD8A76952D6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86856" y="3937667"/>
            <a:ext cx="1610993" cy="820600"/>
          </a:xfrm>
          <a:prstGeom prst="rect">
            <a:avLst/>
          </a:prstGeom>
        </p:spPr>
      </p:pic>
      <p:pic>
        <p:nvPicPr>
          <p:cNvPr id="19" name="Picture 18">
            <a:extLst>
              <a:ext uri="{FF2B5EF4-FFF2-40B4-BE49-F238E27FC236}">
                <a16:creationId xmlns:a16="http://schemas.microsoft.com/office/drawing/2014/main" id="{A960261C-7564-3C41-9EF6-2C292BC4CE3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98933" y="3937667"/>
            <a:ext cx="1610993" cy="820600"/>
          </a:xfrm>
          <a:prstGeom prst="rect">
            <a:avLst/>
          </a:prstGeom>
        </p:spPr>
      </p:pic>
      <p:pic>
        <p:nvPicPr>
          <p:cNvPr id="20" name="Picture 19">
            <a:extLst>
              <a:ext uri="{FF2B5EF4-FFF2-40B4-BE49-F238E27FC236}">
                <a16:creationId xmlns:a16="http://schemas.microsoft.com/office/drawing/2014/main" id="{D7F14937-8A58-7446-9E50-547CEA29E73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87940" y="5224600"/>
            <a:ext cx="1610993" cy="820600"/>
          </a:xfrm>
          <a:prstGeom prst="rect">
            <a:avLst/>
          </a:prstGeom>
        </p:spPr>
      </p:pic>
      <p:pic>
        <p:nvPicPr>
          <p:cNvPr id="21" name="Picture 20">
            <a:extLst>
              <a:ext uri="{FF2B5EF4-FFF2-40B4-BE49-F238E27FC236}">
                <a16:creationId xmlns:a16="http://schemas.microsoft.com/office/drawing/2014/main" id="{490F8C04-7744-C24A-9936-0BA9DBC79D4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33236" y="5207667"/>
            <a:ext cx="1610993" cy="820600"/>
          </a:xfrm>
          <a:prstGeom prst="rect">
            <a:avLst/>
          </a:prstGeom>
        </p:spPr>
      </p:pic>
      <p:pic>
        <p:nvPicPr>
          <p:cNvPr id="22" name="Picture 21">
            <a:extLst>
              <a:ext uri="{FF2B5EF4-FFF2-40B4-BE49-F238E27FC236}">
                <a16:creationId xmlns:a16="http://schemas.microsoft.com/office/drawing/2014/main" id="{A2EA5BC9-D412-AE40-B753-D3ED5197A05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3793" y="4404000"/>
            <a:ext cx="1610993" cy="820600"/>
          </a:xfrm>
          <a:prstGeom prst="rect">
            <a:avLst/>
          </a:prstGeom>
        </p:spPr>
      </p:pic>
      <p:pic>
        <p:nvPicPr>
          <p:cNvPr id="15" name="Picture 14">
            <a:extLst>
              <a:ext uri="{FF2B5EF4-FFF2-40B4-BE49-F238E27FC236}">
                <a16:creationId xmlns:a16="http://schemas.microsoft.com/office/drawing/2014/main" id="{E6ADC457-E43E-254C-B072-23C1A6FD51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73799" y="1639889"/>
            <a:ext cx="1185333" cy="1481666"/>
          </a:xfrm>
          <a:prstGeom prst="rect">
            <a:avLst/>
          </a:prstGeom>
        </p:spPr>
      </p:pic>
      <p:pic>
        <p:nvPicPr>
          <p:cNvPr id="16" name="Picture 15">
            <a:extLst>
              <a:ext uri="{FF2B5EF4-FFF2-40B4-BE49-F238E27FC236}">
                <a16:creationId xmlns:a16="http://schemas.microsoft.com/office/drawing/2014/main" id="{6DBAC18F-04FE-DC45-8710-38C702359D3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19096" y="1687122"/>
            <a:ext cx="1185333" cy="1481666"/>
          </a:xfrm>
          <a:prstGeom prst="rect">
            <a:avLst/>
          </a:prstGeom>
        </p:spPr>
      </p:pic>
      <p:pic>
        <p:nvPicPr>
          <p:cNvPr id="17" name="Picture 16">
            <a:extLst>
              <a:ext uri="{FF2B5EF4-FFF2-40B4-BE49-F238E27FC236}">
                <a16:creationId xmlns:a16="http://schemas.microsoft.com/office/drawing/2014/main" id="{B69FA918-7011-6E4E-8F61-522DCB8FBB6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62959" y="1633400"/>
            <a:ext cx="1185333" cy="1481666"/>
          </a:xfrm>
          <a:prstGeom prst="rect">
            <a:avLst/>
          </a:prstGeom>
        </p:spPr>
      </p:pic>
    </p:spTree>
    <p:extLst>
      <p:ext uri="{BB962C8B-B14F-4D97-AF65-F5344CB8AC3E}">
        <p14:creationId xmlns:p14="http://schemas.microsoft.com/office/powerpoint/2010/main" val="3626940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0801-6887-744A-A1F4-DB35FD7C30F5}"/>
              </a:ext>
            </a:extLst>
          </p:cNvPr>
          <p:cNvSpPr>
            <a:spLocks noGrp="1"/>
          </p:cNvSpPr>
          <p:nvPr>
            <p:ph type="title"/>
          </p:nvPr>
        </p:nvSpPr>
        <p:spPr>
          <a:xfrm>
            <a:off x="160866" y="144992"/>
            <a:ext cx="4834467" cy="1325563"/>
          </a:xfrm>
        </p:spPr>
        <p:txBody>
          <a:bodyPr>
            <a:normAutofit fontScale="90000"/>
          </a:bodyPr>
          <a:lstStyle/>
          <a:p>
            <a:r>
              <a:rPr lang="en-US" dirty="0">
                <a:latin typeface="Ckgoodness Medium" panose="02000603000000000000" pitchFamily="2" charset="0"/>
                <a:ea typeface="Ckgoodness Medium" panose="02000603000000000000" pitchFamily="2" charset="0"/>
              </a:rPr>
              <a:t>Which group goes with the number? </a:t>
            </a:r>
          </a:p>
        </p:txBody>
      </p:sp>
      <p:sp>
        <p:nvSpPr>
          <p:cNvPr id="6" name="Oval 5">
            <a:extLst>
              <a:ext uri="{FF2B5EF4-FFF2-40B4-BE49-F238E27FC236}">
                <a16:creationId xmlns:a16="http://schemas.microsoft.com/office/drawing/2014/main" id="{4E5C52F6-2818-8D46-A779-C99F7C3362BD}"/>
              </a:ext>
            </a:extLst>
          </p:cNvPr>
          <p:cNvSpPr/>
          <p:nvPr/>
        </p:nvSpPr>
        <p:spPr>
          <a:xfrm>
            <a:off x="728133" y="2065867"/>
            <a:ext cx="4080933" cy="397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latin typeface="Ckgoodness Medium" panose="02000603000000000000" pitchFamily="2" charset="0"/>
                <a:ea typeface="Ckgoodness Medium" panose="02000603000000000000" pitchFamily="2" charset="0"/>
              </a:rPr>
              <a:t>8</a:t>
            </a:r>
          </a:p>
        </p:txBody>
      </p:sp>
      <p:sp>
        <p:nvSpPr>
          <p:cNvPr id="7" name="Rounded Rectangle 6">
            <a:extLst>
              <a:ext uri="{FF2B5EF4-FFF2-40B4-BE49-F238E27FC236}">
                <a16:creationId xmlns:a16="http://schemas.microsoft.com/office/drawing/2014/main" id="{02EDFDE6-58B1-AB4B-9BEA-523739663747}"/>
              </a:ext>
            </a:extLst>
          </p:cNvPr>
          <p:cNvSpPr/>
          <p:nvPr/>
        </p:nvSpPr>
        <p:spPr>
          <a:xfrm>
            <a:off x="5935134" y="16934"/>
            <a:ext cx="6096000" cy="3285067"/>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E9B4259-E6E8-D448-BD41-E80AE87BB895}"/>
              </a:ext>
            </a:extLst>
          </p:cNvPr>
          <p:cNvSpPr/>
          <p:nvPr/>
        </p:nvSpPr>
        <p:spPr>
          <a:xfrm>
            <a:off x="5935134" y="3429000"/>
            <a:ext cx="6096000" cy="3285067"/>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1D6399-B021-374A-B6FA-D8EA5BB46B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55267" y="177801"/>
            <a:ext cx="1185333" cy="1481666"/>
          </a:xfrm>
          <a:prstGeom prst="rect">
            <a:avLst/>
          </a:prstGeom>
        </p:spPr>
      </p:pic>
      <p:pic>
        <p:nvPicPr>
          <p:cNvPr id="11" name="Picture 10">
            <a:extLst>
              <a:ext uri="{FF2B5EF4-FFF2-40B4-BE49-F238E27FC236}">
                <a16:creationId xmlns:a16="http://schemas.microsoft.com/office/drawing/2014/main" id="{85C3C3A6-70D8-1F40-8C9C-FCDD785F7F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96717" y="179390"/>
            <a:ext cx="1185333" cy="1481666"/>
          </a:xfrm>
          <a:prstGeom prst="rect">
            <a:avLst/>
          </a:prstGeom>
        </p:spPr>
      </p:pic>
      <p:pic>
        <p:nvPicPr>
          <p:cNvPr id="12" name="Picture 11">
            <a:extLst>
              <a:ext uri="{FF2B5EF4-FFF2-40B4-BE49-F238E27FC236}">
                <a16:creationId xmlns:a16="http://schemas.microsoft.com/office/drawing/2014/main" id="{EF422685-1061-8C42-986E-296CB85A51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30863" y="177801"/>
            <a:ext cx="1185333" cy="1481666"/>
          </a:xfrm>
          <a:prstGeom prst="rect">
            <a:avLst/>
          </a:prstGeom>
        </p:spPr>
      </p:pic>
      <p:pic>
        <p:nvPicPr>
          <p:cNvPr id="14" name="Picture 13">
            <a:extLst>
              <a:ext uri="{FF2B5EF4-FFF2-40B4-BE49-F238E27FC236}">
                <a16:creationId xmlns:a16="http://schemas.microsoft.com/office/drawing/2014/main" id="{6FD5606A-EAAB-B84F-BAFC-CD8A76952D6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24906" y="3816233"/>
            <a:ext cx="1610993" cy="820600"/>
          </a:xfrm>
          <a:prstGeom prst="rect">
            <a:avLst/>
          </a:prstGeom>
        </p:spPr>
      </p:pic>
      <p:pic>
        <p:nvPicPr>
          <p:cNvPr id="19" name="Picture 18">
            <a:extLst>
              <a:ext uri="{FF2B5EF4-FFF2-40B4-BE49-F238E27FC236}">
                <a16:creationId xmlns:a16="http://schemas.microsoft.com/office/drawing/2014/main" id="{A960261C-7564-3C41-9EF6-2C292BC4CE3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177637" y="3783289"/>
            <a:ext cx="1610993" cy="820600"/>
          </a:xfrm>
          <a:prstGeom prst="rect">
            <a:avLst/>
          </a:prstGeom>
        </p:spPr>
      </p:pic>
      <p:pic>
        <p:nvPicPr>
          <p:cNvPr id="20" name="Picture 19">
            <a:extLst>
              <a:ext uri="{FF2B5EF4-FFF2-40B4-BE49-F238E27FC236}">
                <a16:creationId xmlns:a16="http://schemas.microsoft.com/office/drawing/2014/main" id="{D7F14937-8A58-7446-9E50-547CEA29E73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24906" y="4797367"/>
            <a:ext cx="1610993" cy="820600"/>
          </a:xfrm>
          <a:prstGeom prst="rect">
            <a:avLst/>
          </a:prstGeom>
        </p:spPr>
      </p:pic>
      <p:pic>
        <p:nvPicPr>
          <p:cNvPr id="21" name="Picture 20">
            <a:extLst>
              <a:ext uri="{FF2B5EF4-FFF2-40B4-BE49-F238E27FC236}">
                <a16:creationId xmlns:a16="http://schemas.microsoft.com/office/drawing/2014/main" id="{490F8C04-7744-C24A-9936-0BA9DBC79D4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20407" y="4797367"/>
            <a:ext cx="1610993" cy="820600"/>
          </a:xfrm>
          <a:prstGeom prst="rect">
            <a:avLst/>
          </a:prstGeom>
        </p:spPr>
      </p:pic>
      <p:pic>
        <p:nvPicPr>
          <p:cNvPr id="22" name="Picture 21">
            <a:extLst>
              <a:ext uri="{FF2B5EF4-FFF2-40B4-BE49-F238E27FC236}">
                <a16:creationId xmlns:a16="http://schemas.microsoft.com/office/drawing/2014/main" id="{A2EA5BC9-D412-AE40-B753-D3ED5197A05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09201" y="3825701"/>
            <a:ext cx="1610993" cy="820600"/>
          </a:xfrm>
          <a:prstGeom prst="rect">
            <a:avLst/>
          </a:prstGeom>
        </p:spPr>
      </p:pic>
      <p:pic>
        <p:nvPicPr>
          <p:cNvPr id="15" name="Picture 14">
            <a:extLst>
              <a:ext uri="{FF2B5EF4-FFF2-40B4-BE49-F238E27FC236}">
                <a16:creationId xmlns:a16="http://schemas.microsoft.com/office/drawing/2014/main" id="{7C655D06-F844-7F4B-9FAF-B9E9D0CD3DE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09200" y="4773300"/>
            <a:ext cx="1610993" cy="820600"/>
          </a:xfrm>
          <a:prstGeom prst="rect">
            <a:avLst/>
          </a:prstGeom>
        </p:spPr>
      </p:pic>
      <p:pic>
        <p:nvPicPr>
          <p:cNvPr id="16" name="Picture 15">
            <a:extLst>
              <a:ext uri="{FF2B5EF4-FFF2-40B4-BE49-F238E27FC236}">
                <a16:creationId xmlns:a16="http://schemas.microsoft.com/office/drawing/2014/main" id="{34ABDAE5-E8E8-F343-9190-725897A0611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00769" y="5778501"/>
            <a:ext cx="1610993" cy="820600"/>
          </a:xfrm>
          <a:prstGeom prst="rect">
            <a:avLst/>
          </a:prstGeom>
        </p:spPr>
      </p:pic>
      <p:pic>
        <p:nvPicPr>
          <p:cNvPr id="17" name="Picture 16">
            <a:extLst>
              <a:ext uri="{FF2B5EF4-FFF2-40B4-BE49-F238E27FC236}">
                <a16:creationId xmlns:a16="http://schemas.microsoft.com/office/drawing/2014/main" id="{898C6170-9CB8-1148-BE54-0158A95EC3A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72907" y="5765214"/>
            <a:ext cx="1610993" cy="820600"/>
          </a:xfrm>
          <a:prstGeom prst="rect">
            <a:avLst/>
          </a:prstGeom>
        </p:spPr>
      </p:pic>
      <p:pic>
        <p:nvPicPr>
          <p:cNvPr id="18" name="Picture 17">
            <a:extLst>
              <a:ext uri="{FF2B5EF4-FFF2-40B4-BE49-F238E27FC236}">
                <a16:creationId xmlns:a16="http://schemas.microsoft.com/office/drawing/2014/main" id="{4B7873BF-3FCD-B34C-89A5-825E8607771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534860" y="177801"/>
            <a:ext cx="1185333" cy="1481666"/>
          </a:xfrm>
          <a:prstGeom prst="rect">
            <a:avLst/>
          </a:prstGeom>
        </p:spPr>
      </p:pic>
      <p:pic>
        <p:nvPicPr>
          <p:cNvPr id="23" name="Picture 22">
            <a:extLst>
              <a:ext uri="{FF2B5EF4-FFF2-40B4-BE49-F238E27FC236}">
                <a16:creationId xmlns:a16="http://schemas.microsoft.com/office/drawing/2014/main" id="{FA418E29-7FD1-1548-9B72-1D3C872DDA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24906" y="1739901"/>
            <a:ext cx="1185333" cy="1481666"/>
          </a:xfrm>
          <a:prstGeom prst="rect">
            <a:avLst/>
          </a:prstGeom>
        </p:spPr>
      </p:pic>
      <p:pic>
        <p:nvPicPr>
          <p:cNvPr id="24" name="Picture 23">
            <a:extLst>
              <a:ext uri="{FF2B5EF4-FFF2-40B4-BE49-F238E27FC236}">
                <a16:creationId xmlns:a16="http://schemas.microsoft.com/office/drawing/2014/main" id="{4DE28220-A438-F646-AA7C-ACB2AD82382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96717" y="1753718"/>
            <a:ext cx="1185333" cy="1481666"/>
          </a:xfrm>
          <a:prstGeom prst="rect">
            <a:avLst/>
          </a:prstGeom>
        </p:spPr>
      </p:pic>
    </p:spTree>
    <p:extLst>
      <p:ext uri="{BB962C8B-B14F-4D97-AF65-F5344CB8AC3E}">
        <p14:creationId xmlns:p14="http://schemas.microsoft.com/office/powerpoint/2010/main" val="105614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0801-6887-744A-A1F4-DB35FD7C30F5}"/>
              </a:ext>
            </a:extLst>
          </p:cNvPr>
          <p:cNvSpPr>
            <a:spLocks noGrp="1"/>
          </p:cNvSpPr>
          <p:nvPr>
            <p:ph type="title"/>
          </p:nvPr>
        </p:nvSpPr>
        <p:spPr>
          <a:xfrm>
            <a:off x="160866" y="144992"/>
            <a:ext cx="4834467" cy="1325563"/>
          </a:xfrm>
        </p:spPr>
        <p:txBody>
          <a:bodyPr>
            <a:normAutofit fontScale="90000"/>
          </a:bodyPr>
          <a:lstStyle/>
          <a:p>
            <a:r>
              <a:rPr lang="en-US" dirty="0">
                <a:latin typeface="Ckgoodness Medium" panose="02000603000000000000" pitchFamily="2" charset="0"/>
                <a:ea typeface="Ckgoodness Medium" panose="02000603000000000000" pitchFamily="2" charset="0"/>
              </a:rPr>
              <a:t>Which group goes with the number? </a:t>
            </a:r>
          </a:p>
        </p:txBody>
      </p:sp>
      <p:sp>
        <p:nvSpPr>
          <p:cNvPr id="6" name="Oval 5">
            <a:extLst>
              <a:ext uri="{FF2B5EF4-FFF2-40B4-BE49-F238E27FC236}">
                <a16:creationId xmlns:a16="http://schemas.microsoft.com/office/drawing/2014/main" id="{4E5C52F6-2818-8D46-A779-C99F7C3362BD}"/>
              </a:ext>
            </a:extLst>
          </p:cNvPr>
          <p:cNvSpPr/>
          <p:nvPr/>
        </p:nvSpPr>
        <p:spPr>
          <a:xfrm>
            <a:off x="728133" y="2065867"/>
            <a:ext cx="4080933" cy="397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latin typeface="Ckgoodness Medium" panose="02000603000000000000" pitchFamily="2" charset="0"/>
                <a:ea typeface="Ckgoodness Medium" panose="02000603000000000000" pitchFamily="2" charset="0"/>
              </a:rPr>
              <a:t>7</a:t>
            </a:r>
          </a:p>
        </p:txBody>
      </p:sp>
      <p:sp>
        <p:nvSpPr>
          <p:cNvPr id="7" name="Rounded Rectangle 6">
            <a:extLst>
              <a:ext uri="{FF2B5EF4-FFF2-40B4-BE49-F238E27FC236}">
                <a16:creationId xmlns:a16="http://schemas.microsoft.com/office/drawing/2014/main" id="{02EDFDE6-58B1-AB4B-9BEA-523739663747}"/>
              </a:ext>
            </a:extLst>
          </p:cNvPr>
          <p:cNvSpPr/>
          <p:nvPr/>
        </p:nvSpPr>
        <p:spPr>
          <a:xfrm>
            <a:off x="5935134" y="16934"/>
            <a:ext cx="6096000" cy="3285067"/>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E9B4259-E6E8-D448-BD41-E80AE87BB895}"/>
              </a:ext>
            </a:extLst>
          </p:cNvPr>
          <p:cNvSpPr/>
          <p:nvPr/>
        </p:nvSpPr>
        <p:spPr>
          <a:xfrm>
            <a:off x="5935134" y="3429000"/>
            <a:ext cx="6096000" cy="3285067"/>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1D6399-B021-374A-B6FA-D8EA5BB46B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55267" y="177801"/>
            <a:ext cx="1185333" cy="1481666"/>
          </a:xfrm>
          <a:prstGeom prst="rect">
            <a:avLst/>
          </a:prstGeom>
        </p:spPr>
      </p:pic>
      <p:pic>
        <p:nvPicPr>
          <p:cNvPr id="11" name="Picture 10">
            <a:extLst>
              <a:ext uri="{FF2B5EF4-FFF2-40B4-BE49-F238E27FC236}">
                <a16:creationId xmlns:a16="http://schemas.microsoft.com/office/drawing/2014/main" id="{85C3C3A6-70D8-1F40-8C9C-FCDD785F7F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96717" y="179390"/>
            <a:ext cx="1185333" cy="1481666"/>
          </a:xfrm>
          <a:prstGeom prst="rect">
            <a:avLst/>
          </a:prstGeom>
        </p:spPr>
      </p:pic>
      <p:pic>
        <p:nvPicPr>
          <p:cNvPr id="12" name="Picture 11">
            <a:extLst>
              <a:ext uri="{FF2B5EF4-FFF2-40B4-BE49-F238E27FC236}">
                <a16:creationId xmlns:a16="http://schemas.microsoft.com/office/drawing/2014/main" id="{EF422685-1061-8C42-986E-296CB85A513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30863" y="177801"/>
            <a:ext cx="1185333" cy="1481666"/>
          </a:xfrm>
          <a:prstGeom prst="rect">
            <a:avLst/>
          </a:prstGeom>
        </p:spPr>
      </p:pic>
      <p:pic>
        <p:nvPicPr>
          <p:cNvPr id="14" name="Picture 13">
            <a:extLst>
              <a:ext uri="{FF2B5EF4-FFF2-40B4-BE49-F238E27FC236}">
                <a16:creationId xmlns:a16="http://schemas.microsoft.com/office/drawing/2014/main" id="{6FD5606A-EAAB-B84F-BAFC-CD8A76952D6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24906" y="3816233"/>
            <a:ext cx="1610993" cy="820600"/>
          </a:xfrm>
          <a:prstGeom prst="rect">
            <a:avLst/>
          </a:prstGeom>
        </p:spPr>
      </p:pic>
      <p:pic>
        <p:nvPicPr>
          <p:cNvPr id="20" name="Picture 19">
            <a:extLst>
              <a:ext uri="{FF2B5EF4-FFF2-40B4-BE49-F238E27FC236}">
                <a16:creationId xmlns:a16="http://schemas.microsoft.com/office/drawing/2014/main" id="{D7F14937-8A58-7446-9E50-547CEA29E73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24906" y="4797367"/>
            <a:ext cx="1610993" cy="820600"/>
          </a:xfrm>
          <a:prstGeom prst="rect">
            <a:avLst/>
          </a:prstGeom>
        </p:spPr>
      </p:pic>
      <p:pic>
        <p:nvPicPr>
          <p:cNvPr id="22" name="Picture 21">
            <a:extLst>
              <a:ext uri="{FF2B5EF4-FFF2-40B4-BE49-F238E27FC236}">
                <a16:creationId xmlns:a16="http://schemas.microsoft.com/office/drawing/2014/main" id="{A2EA5BC9-D412-AE40-B753-D3ED5197A05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09201" y="3825701"/>
            <a:ext cx="1610993" cy="820600"/>
          </a:xfrm>
          <a:prstGeom prst="rect">
            <a:avLst/>
          </a:prstGeom>
        </p:spPr>
      </p:pic>
      <p:pic>
        <p:nvPicPr>
          <p:cNvPr id="15" name="Picture 14">
            <a:extLst>
              <a:ext uri="{FF2B5EF4-FFF2-40B4-BE49-F238E27FC236}">
                <a16:creationId xmlns:a16="http://schemas.microsoft.com/office/drawing/2014/main" id="{7C655D06-F844-7F4B-9FAF-B9E9D0CD3DE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09200" y="4773300"/>
            <a:ext cx="1610993" cy="820600"/>
          </a:xfrm>
          <a:prstGeom prst="rect">
            <a:avLst/>
          </a:prstGeom>
        </p:spPr>
      </p:pic>
      <p:pic>
        <p:nvPicPr>
          <p:cNvPr id="16" name="Picture 15">
            <a:extLst>
              <a:ext uri="{FF2B5EF4-FFF2-40B4-BE49-F238E27FC236}">
                <a16:creationId xmlns:a16="http://schemas.microsoft.com/office/drawing/2014/main" id="{34ABDAE5-E8E8-F343-9190-725897A0611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00769" y="5778501"/>
            <a:ext cx="1610993" cy="820600"/>
          </a:xfrm>
          <a:prstGeom prst="rect">
            <a:avLst/>
          </a:prstGeom>
        </p:spPr>
      </p:pic>
      <p:pic>
        <p:nvPicPr>
          <p:cNvPr id="17" name="Picture 16">
            <a:extLst>
              <a:ext uri="{FF2B5EF4-FFF2-40B4-BE49-F238E27FC236}">
                <a16:creationId xmlns:a16="http://schemas.microsoft.com/office/drawing/2014/main" id="{898C6170-9CB8-1148-BE54-0158A95EC3A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72907" y="5765214"/>
            <a:ext cx="1610993" cy="820600"/>
          </a:xfrm>
          <a:prstGeom prst="rect">
            <a:avLst/>
          </a:prstGeom>
        </p:spPr>
      </p:pic>
      <p:pic>
        <p:nvPicPr>
          <p:cNvPr id="18" name="Picture 17">
            <a:extLst>
              <a:ext uri="{FF2B5EF4-FFF2-40B4-BE49-F238E27FC236}">
                <a16:creationId xmlns:a16="http://schemas.microsoft.com/office/drawing/2014/main" id="{4B7873BF-3FCD-B34C-89A5-825E8607771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534860" y="177801"/>
            <a:ext cx="1185333" cy="1481666"/>
          </a:xfrm>
          <a:prstGeom prst="rect">
            <a:avLst/>
          </a:prstGeom>
        </p:spPr>
      </p:pic>
      <p:pic>
        <p:nvPicPr>
          <p:cNvPr id="23" name="Picture 22">
            <a:extLst>
              <a:ext uri="{FF2B5EF4-FFF2-40B4-BE49-F238E27FC236}">
                <a16:creationId xmlns:a16="http://schemas.microsoft.com/office/drawing/2014/main" id="{FA418E29-7FD1-1548-9B72-1D3C872DDA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24906" y="1739901"/>
            <a:ext cx="1185333" cy="1481666"/>
          </a:xfrm>
          <a:prstGeom prst="rect">
            <a:avLst/>
          </a:prstGeom>
        </p:spPr>
      </p:pic>
      <p:pic>
        <p:nvPicPr>
          <p:cNvPr id="24" name="Picture 23">
            <a:extLst>
              <a:ext uri="{FF2B5EF4-FFF2-40B4-BE49-F238E27FC236}">
                <a16:creationId xmlns:a16="http://schemas.microsoft.com/office/drawing/2014/main" id="{4DE28220-A438-F646-AA7C-ACB2AD82382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96717" y="1753718"/>
            <a:ext cx="1185333" cy="1481666"/>
          </a:xfrm>
          <a:prstGeom prst="rect">
            <a:avLst/>
          </a:prstGeom>
        </p:spPr>
      </p:pic>
      <p:pic>
        <p:nvPicPr>
          <p:cNvPr id="25" name="Picture 24">
            <a:extLst>
              <a:ext uri="{FF2B5EF4-FFF2-40B4-BE49-F238E27FC236}">
                <a16:creationId xmlns:a16="http://schemas.microsoft.com/office/drawing/2014/main" id="{1D6752BC-4FF5-5F49-9887-8B6360D79A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125903" y="1739901"/>
            <a:ext cx="1185333" cy="1481666"/>
          </a:xfrm>
          <a:prstGeom prst="rect">
            <a:avLst/>
          </a:prstGeom>
        </p:spPr>
      </p:pic>
    </p:spTree>
    <p:extLst>
      <p:ext uri="{BB962C8B-B14F-4D97-AF65-F5344CB8AC3E}">
        <p14:creationId xmlns:p14="http://schemas.microsoft.com/office/powerpoint/2010/main" val="244740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0801-6887-744A-A1F4-DB35FD7C30F5}"/>
              </a:ext>
            </a:extLst>
          </p:cNvPr>
          <p:cNvSpPr>
            <a:spLocks noGrp="1"/>
          </p:cNvSpPr>
          <p:nvPr>
            <p:ph type="title"/>
          </p:nvPr>
        </p:nvSpPr>
        <p:spPr>
          <a:xfrm>
            <a:off x="160866" y="144992"/>
            <a:ext cx="4834467" cy="1325563"/>
          </a:xfrm>
        </p:spPr>
        <p:txBody>
          <a:bodyPr>
            <a:normAutofit fontScale="90000"/>
          </a:bodyPr>
          <a:lstStyle/>
          <a:p>
            <a:r>
              <a:rPr lang="en-US" dirty="0">
                <a:latin typeface="Ckgoodness Medium" panose="02000603000000000000" pitchFamily="2" charset="0"/>
                <a:ea typeface="Ckgoodness Medium" panose="02000603000000000000" pitchFamily="2" charset="0"/>
              </a:rPr>
              <a:t>Which group goes with the number? </a:t>
            </a:r>
          </a:p>
        </p:txBody>
      </p:sp>
      <p:sp>
        <p:nvSpPr>
          <p:cNvPr id="6" name="Oval 5">
            <a:extLst>
              <a:ext uri="{FF2B5EF4-FFF2-40B4-BE49-F238E27FC236}">
                <a16:creationId xmlns:a16="http://schemas.microsoft.com/office/drawing/2014/main" id="{4E5C52F6-2818-8D46-A779-C99F7C3362BD}"/>
              </a:ext>
            </a:extLst>
          </p:cNvPr>
          <p:cNvSpPr/>
          <p:nvPr/>
        </p:nvSpPr>
        <p:spPr>
          <a:xfrm>
            <a:off x="728133" y="2065867"/>
            <a:ext cx="4080933" cy="397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a:latin typeface="Ckgoodness Medium" panose="02000603000000000000" pitchFamily="2" charset="0"/>
                <a:ea typeface="Ckgoodness Medium" panose="02000603000000000000" pitchFamily="2" charset="0"/>
              </a:rPr>
              <a:t>10</a:t>
            </a:r>
          </a:p>
        </p:txBody>
      </p:sp>
      <p:sp>
        <p:nvSpPr>
          <p:cNvPr id="7" name="Rounded Rectangle 6">
            <a:extLst>
              <a:ext uri="{FF2B5EF4-FFF2-40B4-BE49-F238E27FC236}">
                <a16:creationId xmlns:a16="http://schemas.microsoft.com/office/drawing/2014/main" id="{02EDFDE6-58B1-AB4B-9BEA-523739663747}"/>
              </a:ext>
            </a:extLst>
          </p:cNvPr>
          <p:cNvSpPr/>
          <p:nvPr/>
        </p:nvSpPr>
        <p:spPr>
          <a:xfrm>
            <a:off x="5935134" y="16934"/>
            <a:ext cx="6096000" cy="3285067"/>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E9B4259-E6E8-D448-BD41-E80AE87BB895}"/>
              </a:ext>
            </a:extLst>
          </p:cNvPr>
          <p:cNvSpPr/>
          <p:nvPr/>
        </p:nvSpPr>
        <p:spPr>
          <a:xfrm>
            <a:off x="5935134" y="3429000"/>
            <a:ext cx="6096000" cy="3285067"/>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1D6399-B021-374A-B6FA-D8EA5BB46B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55268" y="177801"/>
            <a:ext cx="849786" cy="1062232"/>
          </a:xfrm>
          <a:prstGeom prst="rect">
            <a:avLst/>
          </a:prstGeom>
        </p:spPr>
      </p:pic>
      <p:pic>
        <p:nvPicPr>
          <p:cNvPr id="22" name="Picture 21">
            <a:extLst>
              <a:ext uri="{FF2B5EF4-FFF2-40B4-BE49-F238E27FC236}">
                <a16:creationId xmlns:a16="http://schemas.microsoft.com/office/drawing/2014/main" id="{A2EA5BC9-D412-AE40-B753-D3ED5197A05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09201" y="3825701"/>
            <a:ext cx="1610993" cy="820600"/>
          </a:xfrm>
          <a:prstGeom prst="rect">
            <a:avLst/>
          </a:prstGeom>
        </p:spPr>
      </p:pic>
      <p:pic>
        <p:nvPicPr>
          <p:cNvPr id="15" name="Picture 14">
            <a:extLst>
              <a:ext uri="{FF2B5EF4-FFF2-40B4-BE49-F238E27FC236}">
                <a16:creationId xmlns:a16="http://schemas.microsoft.com/office/drawing/2014/main" id="{7C655D06-F844-7F4B-9FAF-B9E9D0CD3DE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09200" y="4773300"/>
            <a:ext cx="1610993" cy="820600"/>
          </a:xfrm>
          <a:prstGeom prst="rect">
            <a:avLst/>
          </a:prstGeom>
        </p:spPr>
      </p:pic>
      <p:pic>
        <p:nvPicPr>
          <p:cNvPr id="16" name="Picture 15">
            <a:extLst>
              <a:ext uri="{FF2B5EF4-FFF2-40B4-BE49-F238E27FC236}">
                <a16:creationId xmlns:a16="http://schemas.microsoft.com/office/drawing/2014/main" id="{34ABDAE5-E8E8-F343-9190-725897A0611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00769" y="5778501"/>
            <a:ext cx="1610993" cy="820600"/>
          </a:xfrm>
          <a:prstGeom prst="rect">
            <a:avLst/>
          </a:prstGeom>
        </p:spPr>
      </p:pic>
      <p:pic>
        <p:nvPicPr>
          <p:cNvPr id="17" name="Picture 16">
            <a:extLst>
              <a:ext uri="{FF2B5EF4-FFF2-40B4-BE49-F238E27FC236}">
                <a16:creationId xmlns:a16="http://schemas.microsoft.com/office/drawing/2014/main" id="{898C6170-9CB8-1148-BE54-0158A95EC3A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72907" y="5765214"/>
            <a:ext cx="1610993" cy="820600"/>
          </a:xfrm>
          <a:prstGeom prst="rect">
            <a:avLst/>
          </a:prstGeom>
        </p:spPr>
      </p:pic>
      <p:pic>
        <p:nvPicPr>
          <p:cNvPr id="25" name="Picture 24">
            <a:extLst>
              <a:ext uri="{FF2B5EF4-FFF2-40B4-BE49-F238E27FC236}">
                <a16:creationId xmlns:a16="http://schemas.microsoft.com/office/drawing/2014/main" id="{B34C0961-EB77-4A4A-822C-92C9349BEA9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81336" y="177801"/>
            <a:ext cx="849786" cy="1062232"/>
          </a:xfrm>
          <a:prstGeom prst="rect">
            <a:avLst/>
          </a:prstGeom>
        </p:spPr>
      </p:pic>
      <p:pic>
        <p:nvPicPr>
          <p:cNvPr id="26" name="Picture 25">
            <a:extLst>
              <a:ext uri="{FF2B5EF4-FFF2-40B4-BE49-F238E27FC236}">
                <a16:creationId xmlns:a16="http://schemas.microsoft.com/office/drawing/2014/main" id="{51F4E14B-6B5F-AE46-9500-D68532183D1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23121" y="177801"/>
            <a:ext cx="849786" cy="1062232"/>
          </a:xfrm>
          <a:prstGeom prst="rect">
            <a:avLst/>
          </a:prstGeom>
        </p:spPr>
      </p:pic>
      <p:pic>
        <p:nvPicPr>
          <p:cNvPr id="27" name="Picture 26">
            <a:extLst>
              <a:ext uri="{FF2B5EF4-FFF2-40B4-BE49-F238E27FC236}">
                <a16:creationId xmlns:a16="http://schemas.microsoft.com/office/drawing/2014/main" id="{51959334-26D2-A14B-B46E-8A767BB58CA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76310" y="201868"/>
            <a:ext cx="849786" cy="1062232"/>
          </a:xfrm>
          <a:prstGeom prst="rect">
            <a:avLst/>
          </a:prstGeom>
        </p:spPr>
      </p:pic>
      <p:pic>
        <p:nvPicPr>
          <p:cNvPr id="28" name="Picture 27">
            <a:extLst>
              <a:ext uri="{FF2B5EF4-FFF2-40B4-BE49-F238E27FC236}">
                <a16:creationId xmlns:a16="http://schemas.microsoft.com/office/drawing/2014/main" id="{184A5CCE-437A-324B-86F0-313A718898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02378" y="192375"/>
            <a:ext cx="849786" cy="1062232"/>
          </a:xfrm>
          <a:prstGeom prst="rect">
            <a:avLst/>
          </a:prstGeom>
        </p:spPr>
      </p:pic>
      <p:pic>
        <p:nvPicPr>
          <p:cNvPr id="29" name="Picture 28">
            <a:extLst>
              <a:ext uri="{FF2B5EF4-FFF2-40B4-BE49-F238E27FC236}">
                <a16:creationId xmlns:a16="http://schemas.microsoft.com/office/drawing/2014/main" id="{031B81A2-C18C-8149-A9EA-FCB9C6F1DD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74848" y="1470555"/>
            <a:ext cx="849786" cy="1062232"/>
          </a:xfrm>
          <a:prstGeom prst="rect">
            <a:avLst/>
          </a:prstGeom>
        </p:spPr>
      </p:pic>
      <p:pic>
        <p:nvPicPr>
          <p:cNvPr id="30" name="Picture 29">
            <a:extLst>
              <a:ext uri="{FF2B5EF4-FFF2-40B4-BE49-F238E27FC236}">
                <a16:creationId xmlns:a16="http://schemas.microsoft.com/office/drawing/2014/main" id="{ACEAC6D6-0B39-F348-9841-96F5DB4E7EA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36182" y="1440252"/>
            <a:ext cx="849786" cy="1062232"/>
          </a:xfrm>
          <a:prstGeom prst="rect">
            <a:avLst/>
          </a:prstGeom>
        </p:spPr>
      </p:pic>
      <p:pic>
        <p:nvPicPr>
          <p:cNvPr id="31" name="Picture 30">
            <a:extLst>
              <a:ext uri="{FF2B5EF4-FFF2-40B4-BE49-F238E27FC236}">
                <a16:creationId xmlns:a16="http://schemas.microsoft.com/office/drawing/2014/main" id="{76EB454D-F84F-9F40-9758-566C4CC2412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58240" y="1470555"/>
            <a:ext cx="849786" cy="1062232"/>
          </a:xfrm>
          <a:prstGeom prst="rect">
            <a:avLst/>
          </a:prstGeom>
        </p:spPr>
      </p:pic>
      <p:pic>
        <p:nvPicPr>
          <p:cNvPr id="32" name="Picture 31">
            <a:extLst>
              <a:ext uri="{FF2B5EF4-FFF2-40B4-BE49-F238E27FC236}">
                <a16:creationId xmlns:a16="http://schemas.microsoft.com/office/drawing/2014/main" id="{1A4E0283-1491-A34C-A83E-B69ED94001F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04318" y="1485556"/>
            <a:ext cx="849786" cy="1062232"/>
          </a:xfrm>
          <a:prstGeom prst="rect">
            <a:avLst/>
          </a:prstGeom>
        </p:spPr>
      </p:pic>
      <p:pic>
        <p:nvPicPr>
          <p:cNvPr id="33" name="Picture 32">
            <a:extLst>
              <a:ext uri="{FF2B5EF4-FFF2-40B4-BE49-F238E27FC236}">
                <a16:creationId xmlns:a16="http://schemas.microsoft.com/office/drawing/2014/main" id="{9E127F33-2972-504A-86E9-8C40538AE0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87487" y="1470555"/>
            <a:ext cx="849786" cy="1062232"/>
          </a:xfrm>
          <a:prstGeom prst="rect">
            <a:avLst/>
          </a:prstGeom>
        </p:spPr>
      </p:pic>
    </p:spTree>
    <p:extLst>
      <p:ext uri="{BB962C8B-B14F-4D97-AF65-F5344CB8AC3E}">
        <p14:creationId xmlns:p14="http://schemas.microsoft.com/office/powerpoint/2010/main" val="1118195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A0801-6887-744A-A1F4-DB35FD7C30F5}"/>
              </a:ext>
            </a:extLst>
          </p:cNvPr>
          <p:cNvSpPr>
            <a:spLocks noGrp="1"/>
          </p:cNvSpPr>
          <p:nvPr>
            <p:ph type="title"/>
          </p:nvPr>
        </p:nvSpPr>
        <p:spPr>
          <a:xfrm>
            <a:off x="160866" y="144992"/>
            <a:ext cx="4834467" cy="1325563"/>
          </a:xfrm>
        </p:spPr>
        <p:txBody>
          <a:bodyPr>
            <a:normAutofit fontScale="90000"/>
          </a:bodyPr>
          <a:lstStyle/>
          <a:p>
            <a:r>
              <a:rPr lang="en-US" dirty="0">
                <a:latin typeface="Ckgoodness Medium" panose="02000603000000000000" pitchFamily="2" charset="0"/>
                <a:ea typeface="Ckgoodness Medium" panose="02000603000000000000" pitchFamily="2" charset="0"/>
              </a:rPr>
              <a:t>Which group goes with the number? </a:t>
            </a:r>
          </a:p>
        </p:txBody>
      </p:sp>
      <p:sp>
        <p:nvSpPr>
          <p:cNvPr id="6" name="Oval 5">
            <a:extLst>
              <a:ext uri="{FF2B5EF4-FFF2-40B4-BE49-F238E27FC236}">
                <a16:creationId xmlns:a16="http://schemas.microsoft.com/office/drawing/2014/main" id="{4E5C52F6-2818-8D46-A779-C99F7C3362BD}"/>
              </a:ext>
            </a:extLst>
          </p:cNvPr>
          <p:cNvSpPr/>
          <p:nvPr/>
        </p:nvSpPr>
        <p:spPr>
          <a:xfrm>
            <a:off x="728133" y="2065867"/>
            <a:ext cx="4080933" cy="397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dirty="0">
                <a:latin typeface="Ckgoodness Medium" panose="02000603000000000000" pitchFamily="2" charset="0"/>
                <a:ea typeface="Ckgoodness Medium" panose="02000603000000000000" pitchFamily="2" charset="0"/>
              </a:rPr>
              <a:t>9</a:t>
            </a:r>
          </a:p>
        </p:txBody>
      </p:sp>
      <p:sp>
        <p:nvSpPr>
          <p:cNvPr id="7" name="Rounded Rectangle 6">
            <a:extLst>
              <a:ext uri="{FF2B5EF4-FFF2-40B4-BE49-F238E27FC236}">
                <a16:creationId xmlns:a16="http://schemas.microsoft.com/office/drawing/2014/main" id="{02EDFDE6-58B1-AB4B-9BEA-523739663747}"/>
              </a:ext>
            </a:extLst>
          </p:cNvPr>
          <p:cNvSpPr/>
          <p:nvPr/>
        </p:nvSpPr>
        <p:spPr>
          <a:xfrm>
            <a:off x="5935134" y="16934"/>
            <a:ext cx="6096000" cy="3285067"/>
          </a:xfrm>
          <a:prstGeom prst="roundRect">
            <a:avLst/>
          </a:prstGeom>
          <a:solidFill>
            <a:schemeClr val="accent6">
              <a:lumMod val="20000"/>
              <a:lumOff val="8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E9B4259-E6E8-D448-BD41-E80AE87BB895}"/>
              </a:ext>
            </a:extLst>
          </p:cNvPr>
          <p:cNvSpPr/>
          <p:nvPr/>
        </p:nvSpPr>
        <p:spPr>
          <a:xfrm>
            <a:off x="5935134" y="3429000"/>
            <a:ext cx="6096000" cy="3285067"/>
          </a:xfrm>
          <a:prstGeom prst="roundRect">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FD5606A-EAAB-B84F-BAFC-CD8A76952D6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6873558">
            <a:off x="6259724" y="4057888"/>
            <a:ext cx="1115694" cy="568307"/>
          </a:xfrm>
          <a:prstGeom prst="rect">
            <a:avLst/>
          </a:prstGeom>
        </p:spPr>
      </p:pic>
      <p:pic>
        <p:nvPicPr>
          <p:cNvPr id="18" name="Picture 17">
            <a:extLst>
              <a:ext uri="{FF2B5EF4-FFF2-40B4-BE49-F238E27FC236}">
                <a16:creationId xmlns:a16="http://schemas.microsoft.com/office/drawing/2014/main" id="{4B7873BF-3FCD-B34C-89A5-825E8607771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873527" y="177801"/>
            <a:ext cx="846666" cy="1058332"/>
          </a:xfrm>
          <a:prstGeom prst="rect">
            <a:avLst/>
          </a:prstGeom>
        </p:spPr>
      </p:pic>
      <p:pic>
        <p:nvPicPr>
          <p:cNvPr id="28" name="Picture 27">
            <a:extLst>
              <a:ext uri="{FF2B5EF4-FFF2-40B4-BE49-F238E27FC236}">
                <a16:creationId xmlns:a16="http://schemas.microsoft.com/office/drawing/2014/main" id="{0F5282BC-C532-5145-89EB-C22C0F038B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6873558">
            <a:off x="7096142" y="4057887"/>
            <a:ext cx="1115694" cy="568307"/>
          </a:xfrm>
          <a:prstGeom prst="rect">
            <a:avLst/>
          </a:prstGeom>
        </p:spPr>
      </p:pic>
      <p:pic>
        <p:nvPicPr>
          <p:cNvPr id="29" name="Picture 28">
            <a:extLst>
              <a:ext uri="{FF2B5EF4-FFF2-40B4-BE49-F238E27FC236}">
                <a16:creationId xmlns:a16="http://schemas.microsoft.com/office/drawing/2014/main" id="{46D95E55-35AE-C346-96DA-A452B5D888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6873558">
            <a:off x="7836885" y="4057887"/>
            <a:ext cx="1115694" cy="568307"/>
          </a:xfrm>
          <a:prstGeom prst="rect">
            <a:avLst/>
          </a:prstGeom>
        </p:spPr>
      </p:pic>
      <p:pic>
        <p:nvPicPr>
          <p:cNvPr id="30" name="Picture 29">
            <a:extLst>
              <a:ext uri="{FF2B5EF4-FFF2-40B4-BE49-F238E27FC236}">
                <a16:creationId xmlns:a16="http://schemas.microsoft.com/office/drawing/2014/main" id="{E7F262EE-945D-374D-9E3B-65659B770F1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6873558">
            <a:off x="8624317" y="4057887"/>
            <a:ext cx="1115694" cy="568307"/>
          </a:xfrm>
          <a:prstGeom prst="rect">
            <a:avLst/>
          </a:prstGeom>
        </p:spPr>
      </p:pic>
      <p:pic>
        <p:nvPicPr>
          <p:cNvPr id="31" name="Picture 30">
            <a:extLst>
              <a:ext uri="{FF2B5EF4-FFF2-40B4-BE49-F238E27FC236}">
                <a16:creationId xmlns:a16="http://schemas.microsoft.com/office/drawing/2014/main" id="{3EBE882E-940C-C04D-B155-955CB7327BD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6873558">
            <a:off x="9452999" y="4057886"/>
            <a:ext cx="1115694" cy="568307"/>
          </a:xfrm>
          <a:prstGeom prst="rect">
            <a:avLst/>
          </a:prstGeom>
        </p:spPr>
      </p:pic>
      <p:pic>
        <p:nvPicPr>
          <p:cNvPr id="32" name="Picture 31">
            <a:extLst>
              <a:ext uri="{FF2B5EF4-FFF2-40B4-BE49-F238E27FC236}">
                <a16:creationId xmlns:a16="http://schemas.microsoft.com/office/drawing/2014/main" id="{8681FE92-3997-BE4F-AC76-19A74E5F4CE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6873558">
            <a:off x="6292666" y="5573423"/>
            <a:ext cx="1115694" cy="568307"/>
          </a:xfrm>
          <a:prstGeom prst="rect">
            <a:avLst/>
          </a:prstGeom>
        </p:spPr>
      </p:pic>
      <p:pic>
        <p:nvPicPr>
          <p:cNvPr id="33" name="Picture 32">
            <a:extLst>
              <a:ext uri="{FF2B5EF4-FFF2-40B4-BE49-F238E27FC236}">
                <a16:creationId xmlns:a16="http://schemas.microsoft.com/office/drawing/2014/main" id="{26925807-3329-814D-B1B6-6ED2D19C9C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6873558">
            <a:off x="7067302" y="5573422"/>
            <a:ext cx="1115694" cy="568307"/>
          </a:xfrm>
          <a:prstGeom prst="rect">
            <a:avLst/>
          </a:prstGeom>
        </p:spPr>
      </p:pic>
      <p:pic>
        <p:nvPicPr>
          <p:cNvPr id="34" name="Picture 33">
            <a:extLst>
              <a:ext uri="{FF2B5EF4-FFF2-40B4-BE49-F238E27FC236}">
                <a16:creationId xmlns:a16="http://schemas.microsoft.com/office/drawing/2014/main" id="{05F0C7C6-0C5E-7D48-927E-237427D8C0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6873558">
            <a:off x="7878276" y="5573420"/>
            <a:ext cx="1115694" cy="568307"/>
          </a:xfrm>
          <a:prstGeom prst="rect">
            <a:avLst/>
          </a:prstGeom>
        </p:spPr>
      </p:pic>
      <p:pic>
        <p:nvPicPr>
          <p:cNvPr id="35" name="Picture 34">
            <a:extLst>
              <a:ext uri="{FF2B5EF4-FFF2-40B4-BE49-F238E27FC236}">
                <a16:creationId xmlns:a16="http://schemas.microsoft.com/office/drawing/2014/main" id="{42ED4937-EED8-9B42-8CB9-809ADD18347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6873558">
            <a:off x="8665706" y="5545146"/>
            <a:ext cx="1115694" cy="568307"/>
          </a:xfrm>
          <a:prstGeom prst="rect">
            <a:avLst/>
          </a:prstGeom>
        </p:spPr>
      </p:pic>
      <p:pic>
        <p:nvPicPr>
          <p:cNvPr id="36" name="Picture 35">
            <a:extLst>
              <a:ext uri="{FF2B5EF4-FFF2-40B4-BE49-F238E27FC236}">
                <a16:creationId xmlns:a16="http://schemas.microsoft.com/office/drawing/2014/main" id="{DB6ECE04-A78E-444F-BBF0-FC0A0C841D6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873527" y="1470555"/>
            <a:ext cx="846666" cy="1058332"/>
          </a:xfrm>
          <a:prstGeom prst="rect">
            <a:avLst/>
          </a:prstGeom>
        </p:spPr>
      </p:pic>
      <p:pic>
        <p:nvPicPr>
          <p:cNvPr id="37" name="Picture 36">
            <a:extLst>
              <a:ext uri="{FF2B5EF4-FFF2-40B4-BE49-F238E27FC236}">
                <a16:creationId xmlns:a16="http://schemas.microsoft.com/office/drawing/2014/main" id="{CAEB6434-E000-0145-A6DE-8D33E3233DA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684380" y="941389"/>
            <a:ext cx="846666" cy="1058332"/>
          </a:xfrm>
          <a:prstGeom prst="rect">
            <a:avLst/>
          </a:prstGeom>
        </p:spPr>
      </p:pic>
      <p:pic>
        <p:nvPicPr>
          <p:cNvPr id="38" name="Picture 37">
            <a:extLst>
              <a:ext uri="{FF2B5EF4-FFF2-40B4-BE49-F238E27FC236}">
                <a16:creationId xmlns:a16="http://schemas.microsoft.com/office/drawing/2014/main" id="{53E2E003-B099-1642-B5FD-06CC094E19F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35498" y="278607"/>
            <a:ext cx="846666" cy="1058332"/>
          </a:xfrm>
          <a:prstGeom prst="rect">
            <a:avLst/>
          </a:prstGeom>
        </p:spPr>
      </p:pic>
      <p:pic>
        <p:nvPicPr>
          <p:cNvPr id="39" name="Picture 38">
            <a:extLst>
              <a:ext uri="{FF2B5EF4-FFF2-40B4-BE49-F238E27FC236}">
                <a16:creationId xmlns:a16="http://schemas.microsoft.com/office/drawing/2014/main" id="{6B02E3CA-7B00-7344-B6FF-9015F47BF71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472316" y="1659466"/>
            <a:ext cx="846666" cy="1058332"/>
          </a:xfrm>
          <a:prstGeom prst="rect">
            <a:avLst/>
          </a:prstGeom>
        </p:spPr>
      </p:pic>
      <p:pic>
        <p:nvPicPr>
          <p:cNvPr id="40" name="Picture 39">
            <a:extLst>
              <a:ext uri="{FF2B5EF4-FFF2-40B4-BE49-F238E27FC236}">
                <a16:creationId xmlns:a16="http://schemas.microsoft.com/office/drawing/2014/main" id="{2CF290A3-9F20-1A46-A1D7-7138DB1F5D3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66484" y="1007535"/>
            <a:ext cx="846666" cy="1058332"/>
          </a:xfrm>
          <a:prstGeom prst="rect">
            <a:avLst/>
          </a:prstGeom>
        </p:spPr>
      </p:pic>
      <p:pic>
        <p:nvPicPr>
          <p:cNvPr id="41" name="Picture 40">
            <a:extLst>
              <a:ext uri="{FF2B5EF4-FFF2-40B4-BE49-F238E27FC236}">
                <a16:creationId xmlns:a16="http://schemas.microsoft.com/office/drawing/2014/main" id="{101E8269-497A-CD44-AC18-9D8692EC69E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48961" y="1970016"/>
            <a:ext cx="846666" cy="1058332"/>
          </a:xfrm>
          <a:prstGeom prst="rect">
            <a:avLst/>
          </a:prstGeom>
        </p:spPr>
      </p:pic>
    </p:spTree>
    <p:extLst>
      <p:ext uri="{BB962C8B-B14F-4D97-AF65-F5344CB8AC3E}">
        <p14:creationId xmlns:p14="http://schemas.microsoft.com/office/powerpoint/2010/main" val="334579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55A-35BE-614D-8834-8F99A4317AD0}"/>
              </a:ext>
            </a:extLst>
          </p:cNvPr>
          <p:cNvSpPr>
            <a:spLocks noGrp="1"/>
          </p:cNvSpPr>
          <p:nvPr>
            <p:ph type="title"/>
          </p:nvPr>
        </p:nvSpPr>
        <p:spPr/>
        <p:txBody>
          <a:bodyPr>
            <a:normAutofit/>
          </a:bodyPr>
          <a:lstStyle/>
          <a:p>
            <a:r>
              <a:rPr lang="en-US" sz="3600" dirty="0">
                <a:latin typeface="Ckgood Medium" panose="02000603000000000000" pitchFamily="2" charset="0"/>
                <a:ea typeface="Ckgood Medium" panose="02000603000000000000" pitchFamily="2" charset="0"/>
              </a:rPr>
              <a:t>What number is this? </a:t>
            </a:r>
          </a:p>
        </p:txBody>
      </p:sp>
      <p:sp>
        <p:nvSpPr>
          <p:cNvPr id="4" name="TextBox 3">
            <a:extLst>
              <a:ext uri="{FF2B5EF4-FFF2-40B4-BE49-F238E27FC236}">
                <a16:creationId xmlns:a16="http://schemas.microsoft.com/office/drawing/2014/main" id="{9AC53043-9CB6-984A-BB32-E8EF6DA370EA}"/>
              </a:ext>
            </a:extLst>
          </p:cNvPr>
          <p:cNvSpPr txBox="1"/>
          <p:nvPr/>
        </p:nvSpPr>
        <p:spPr>
          <a:xfrm>
            <a:off x="5181601" y="2099734"/>
            <a:ext cx="1354666" cy="3770263"/>
          </a:xfrm>
          <a:prstGeom prst="rect">
            <a:avLst/>
          </a:prstGeom>
          <a:noFill/>
        </p:spPr>
        <p:txBody>
          <a:bodyPr wrap="square" rtlCol="0">
            <a:spAutoFit/>
          </a:bodyPr>
          <a:lstStyle/>
          <a:p>
            <a:r>
              <a:rPr lang="en-US" sz="23900" dirty="0">
                <a:solidFill>
                  <a:srgbClr val="7030A0"/>
                </a:solidFill>
                <a:latin typeface="Ckgoodness Medium" panose="02000603000000000000" pitchFamily="2" charset="0"/>
                <a:ea typeface="Ckgoodness Medium" panose="02000603000000000000" pitchFamily="2" charset="0"/>
              </a:rPr>
              <a:t>0</a:t>
            </a:r>
          </a:p>
        </p:txBody>
      </p:sp>
    </p:spTree>
    <p:extLst>
      <p:ext uri="{BB962C8B-B14F-4D97-AF65-F5344CB8AC3E}">
        <p14:creationId xmlns:p14="http://schemas.microsoft.com/office/powerpoint/2010/main" val="80422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55A-35BE-614D-8834-8F99A4317AD0}"/>
              </a:ext>
            </a:extLst>
          </p:cNvPr>
          <p:cNvSpPr>
            <a:spLocks noGrp="1"/>
          </p:cNvSpPr>
          <p:nvPr>
            <p:ph type="title"/>
          </p:nvPr>
        </p:nvSpPr>
        <p:spPr/>
        <p:txBody>
          <a:bodyPr>
            <a:normAutofit/>
          </a:bodyPr>
          <a:lstStyle/>
          <a:p>
            <a:r>
              <a:rPr lang="en-US" sz="3600" dirty="0">
                <a:latin typeface="Ckgood Medium" panose="02000603000000000000" pitchFamily="2" charset="0"/>
                <a:ea typeface="Ckgood Medium" panose="02000603000000000000" pitchFamily="2" charset="0"/>
              </a:rPr>
              <a:t>What number is this? </a:t>
            </a:r>
          </a:p>
        </p:txBody>
      </p:sp>
      <p:sp>
        <p:nvSpPr>
          <p:cNvPr id="4" name="TextBox 3">
            <a:extLst>
              <a:ext uri="{FF2B5EF4-FFF2-40B4-BE49-F238E27FC236}">
                <a16:creationId xmlns:a16="http://schemas.microsoft.com/office/drawing/2014/main" id="{9AC53043-9CB6-984A-BB32-E8EF6DA370EA}"/>
              </a:ext>
            </a:extLst>
          </p:cNvPr>
          <p:cNvSpPr txBox="1"/>
          <p:nvPr/>
        </p:nvSpPr>
        <p:spPr>
          <a:xfrm>
            <a:off x="5181601" y="2099734"/>
            <a:ext cx="1354666" cy="3770263"/>
          </a:xfrm>
          <a:prstGeom prst="rect">
            <a:avLst/>
          </a:prstGeom>
          <a:noFill/>
        </p:spPr>
        <p:txBody>
          <a:bodyPr wrap="square" rtlCol="0">
            <a:spAutoFit/>
          </a:bodyPr>
          <a:lstStyle/>
          <a:p>
            <a:r>
              <a:rPr lang="en-US" sz="23900" dirty="0">
                <a:solidFill>
                  <a:srgbClr val="7030A0"/>
                </a:solidFill>
                <a:latin typeface="Ckgood Medium" panose="02000603000000000000" pitchFamily="2" charset="0"/>
                <a:ea typeface="Ckgood Medium" panose="02000603000000000000" pitchFamily="2" charset="0"/>
              </a:rPr>
              <a:t>4</a:t>
            </a:r>
          </a:p>
        </p:txBody>
      </p:sp>
    </p:spTree>
    <p:extLst>
      <p:ext uri="{BB962C8B-B14F-4D97-AF65-F5344CB8AC3E}">
        <p14:creationId xmlns:p14="http://schemas.microsoft.com/office/powerpoint/2010/main" val="262331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55A-35BE-614D-8834-8F99A4317AD0}"/>
              </a:ext>
            </a:extLst>
          </p:cNvPr>
          <p:cNvSpPr>
            <a:spLocks noGrp="1"/>
          </p:cNvSpPr>
          <p:nvPr>
            <p:ph type="title"/>
          </p:nvPr>
        </p:nvSpPr>
        <p:spPr/>
        <p:txBody>
          <a:bodyPr>
            <a:normAutofit/>
          </a:bodyPr>
          <a:lstStyle/>
          <a:p>
            <a:r>
              <a:rPr lang="en-US" sz="3600" dirty="0">
                <a:latin typeface="Ckgood Medium" panose="02000603000000000000" pitchFamily="2" charset="0"/>
                <a:ea typeface="Ckgood Medium" panose="02000603000000000000" pitchFamily="2" charset="0"/>
              </a:rPr>
              <a:t>What number is this? </a:t>
            </a:r>
          </a:p>
        </p:txBody>
      </p:sp>
      <p:sp>
        <p:nvSpPr>
          <p:cNvPr id="4" name="TextBox 3">
            <a:extLst>
              <a:ext uri="{FF2B5EF4-FFF2-40B4-BE49-F238E27FC236}">
                <a16:creationId xmlns:a16="http://schemas.microsoft.com/office/drawing/2014/main" id="{9AC53043-9CB6-984A-BB32-E8EF6DA370EA}"/>
              </a:ext>
            </a:extLst>
          </p:cNvPr>
          <p:cNvSpPr txBox="1"/>
          <p:nvPr/>
        </p:nvSpPr>
        <p:spPr>
          <a:xfrm>
            <a:off x="5181601" y="2099734"/>
            <a:ext cx="1354666" cy="3770263"/>
          </a:xfrm>
          <a:prstGeom prst="rect">
            <a:avLst/>
          </a:prstGeom>
          <a:noFill/>
        </p:spPr>
        <p:txBody>
          <a:bodyPr wrap="square" rtlCol="0">
            <a:spAutoFit/>
          </a:bodyPr>
          <a:lstStyle/>
          <a:p>
            <a:r>
              <a:rPr lang="en-US" sz="23900" dirty="0">
                <a:solidFill>
                  <a:srgbClr val="7030A0"/>
                </a:solidFill>
                <a:latin typeface="Ckgoodness Medium" panose="02000603000000000000" pitchFamily="2" charset="0"/>
                <a:ea typeface="Ckgoodness Medium" panose="02000603000000000000" pitchFamily="2" charset="0"/>
              </a:rPr>
              <a:t>1</a:t>
            </a:r>
          </a:p>
        </p:txBody>
      </p:sp>
    </p:spTree>
    <p:extLst>
      <p:ext uri="{BB962C8B-B14F-4D97-AF65-F5344CB8AC3E}">
        <p14:creationId xmlns:p14="http://schemas.microsoft.com/office/powerpoint/2010/main" val="270767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55A-35BE-614D-8834-8F99A4317AD0}"/>
              </a:ext>
            </a:extLst>
          </p:cNvPr>
          <p:cNvSpPr>
            <a:spLocks noGrp="1"/>
          </p:cNvSpPr>
          <p:nvPr>
            <p:ph type="title"/>
          </p:nvPr>
        </p:nvSpPr>
        <p:spPr/>
        <p:txBody>
          <a:bodyPr>
            <a:normAutofit/>
          </a:bodyPr>
          <a:lstStyle/>
          <a:p>
            <a:r>
              <a:rPr lang="en-US" sz="3600" dirty="0">
                <a:latin typeface="Ckgood Medium" panose="02000603000000000000" pitchFamily="2" charset="0"/>
                <a:ea typeface="Ckgood Medium" panose="02000603000000000000" pitchFamily="2" charset="0"/>
              </a:rPr>
              <a:t>What number is this? </a:t>
            </a:r>
          </a:p>
        </p:txBody>
      </p:sp>
      <p:sp>
        <p:nvSpPr>
          <p:cNvPr id="4" name="TextBox 3">
            <a:extLst>
              <a:ext uri="{FF2B5EF4-FFF2-40B4-BE49-F238E27FC236}">
                <a16:creationId xmlns:a16="http://schemas.microsoft.com/office/drawing/2014/main" id="{9AC53043-9CB6-984A-BB32-E8EF6DA370EA}"/>
              </a:ext>
            </a:extLst>
          </p:cNvPr>
          <p:cNvSpPr txBox="1"/>
          <p:nvPr/>
        </p:nvSpPr>
        <p:spPr>
          <a:xfrm>
            <a:off x="5181601" y="2099734"/>
            <a:ext cx="1354666" cy="3770263"/>
          </a:xfrm>
          <a:prstGeom prst="rect">
            <a:avLst/>
          </a:prstGeom>
          <a:noFill/>
        </p:spPr>
        <p:txBody>
          <a:bodyPr wrap="square" rtlCol="0">
            <a:spAutoFit/>
          </a:bodyPr>
          <a:lstStyle/>
          <a:p>
            <a:r>
              <a:rPr lang="en-US" sz="23900" dirty="0">
                <a:solidFill>
                  <a:srgbClr val="7030A0"/>
                </a:solidFill>
                <a:latin typeface="Ckgoodness Medium" panose="02000603000000000000" pitchFamily="2" charset="0"/>
                <a:ea typeface="Ckgoodness Medium" panose="02000603000000000000" pitchFamily="2" charset="0"/>
              </a:rPr>
              <a:t>5</a:t>
            </a:r>
          </a:p>
        </p:txBody>
      </p:sp>
    </p:spTree>
    <p:extLst>
      <p:ext uri="{BB962C8B-B14F-4D97-AF65-F5344CB8AC3E}">
        <p14:creationId xmlns:p14="http://schemas.microsoft.com/office/powerpoint/2010/main" val="276642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55A-35BE-614D-8834-8F99A4317AD0}"/>
              </a:ext>
            </a:extLst>
          </p:cNvPr>
          <p:cNvSpPr>
            <a:spLocks noGrp="1"/>
          </p:cNvSpPr>
          <p:nvPr>
            <p:ph type="title"/>
          </p:nvPr>
        </p:nvSpPr>
        <p:spPr/>
        <p:txBody>
          <a:bodyPr>
            <a:normAutofit/>
          </a:bodyPr>
          <a:lstStyle/>
          <a:p>
            <a:r>
              <a:rPr lang="en-US" sz="3600" dirty="0">
                <a:latin typeface="Ckgood Medium" panose="02000603000000000000" pitchFamily="2" charset="0"/>
                <a:ea typeface="Ckgood Medium" panose="02000603000000000000" pitchFamily="2" charset="0"/>
              </a:rPr>
              <a:t>What number is this? </a:t>
            </a:r>
          </a:p>
        </p:txBody>
      </p:sp>
      <p:sp>
        <p:nvSpPr>
          <p:cNvPr id="4" name="TextBox 3">
            <a:extLst>
              <a:ext uri="{FF2B5EF4-FFF2-40B4-BE49-F238E27FC236}">
                <a16:creationId xmlns:a16="http://schemas.microsoft.com/office/drawing/2014/main" id="{9AC53043-9CB6-984A-BB32-E8EF6DA370EA}"/>
              </a:ext>
            </a:extLst>
          </p:cNvPr>
          <p:cNvSpPr txBox="1"/>
          <p:nvPr/>
        </p:nvSpPr>
        <p:spPr>
          <a:xfrm>
            <a:off x="5181601" y="2099734"/>
            <a:ext cx="1354666" cy="3770263"/>
          </a:xfrm>
          <a:prstGeom prst="rect">
            <a:avLst/>
          </a:prstGeom>
          <a:noFill/>
        </p:spPr>
        <p:txBody>
          <a:bodyPr wrap="square" rtlCol="0">
            <a:spAutoFit/>
          </a:bodyPr>
          <a:lstStyle/>
          <a:p>
            <a:r>
              <a:rPr lang="en-US" sz="23900" dirty="0">
                <a:solidFill>
                  <a:srgbClr val="7030A0"/>
                </a:solidFill>
                <a:latin typeface="Ckgoodness Medium" panose="02000603000000000000" pitchFamily="2" charset="0"/>
                <a:ea typeface="Ckgoodness Medium" panose="02000603000000000000" pitchFamily="2" charset="0"/>
              </a:rPr>
              <a:t>3</a:t>
            </a:r>
          </a:p>
        </p:txBody>
      </p:sp>
    </p:spTree>
    <p:extLst>
      <p:ext uri="{BB962C8B-B14F-4D97-AF65-F5344CB8AC3E}">
        <p14:creationId xmlns:p14="http://schemas.microsoft.com/office/powerpoint/2010/main" val="20704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55A-35BE-614D-8834-8F99A4317AD0}"/>
              </a:ext>
            </a:extLst>
          </p:cNvPr>
          <p:cNvSpPr>
            <a:spLocks noGrp="1"/>
          </p:cNvSpPr>
          <p:nvPr>
            <p:ph type="title"/>
          </p:nvPr>
        </p:nvSpPr>
        <p:spPr/>
        <p:txBody>
          <a:bodyPr>
            <a:normAutofit/>
          </a:bodyPr>
          <a:lstStyle/>
          <a:p>
            <a:r>
              <a:rPr lang="en-US" sz="3600" dirty="0">
                <a:latin typeface="Ckgood Medium" panose="02000603000000000000" pitchFamily="2" charset="0"/>
                <a:ea typeface="Ckgood Medium" panose="02000603000000000000" pitchFamily="2" charset="0"/>
              </a:rPr>
              <a:t>What number is this? </a:t>
            </a:r>
          </a:p>
        </p:txBody>
      </p:sp>
      <p:sp>
        <p:nvSpPr>
          <p:cNvPr id="4" name="TextBox 3">
            <a:extLst>
              <a:ext uri="{FF2B5EF4-FFF2-40B4-BE49-F238E27FC236}">
                <a16:creationId xmlns:a16="http://schemas.microsoft.com/office/drawing/2014/main" id="{9AC53043-9CB6-984A-BB32-E8EF6DA370EA}"/>
              </a:ext>
            </a:extLst>
          </p:cNvPr>
          <p:cNvSpPr txBox="1"/>
          <p:nvPr/>
        </p:nvSpPr>
        <p:spPr>
          <a:xfrm>
            <a:off x="5181601" y="2099734"/>
            <a:ext cx="1354666" cy="3770263"/>
          </a:xfrm>
          <a:prstGeom prst="rect">
            <a:avLst/>
          </a:prstGeom>
          <a:noFill/>
        </p:spPr>
        <p:txBody>
          <a:bodyPr wrap="square" rtlCol="0">
            <a:spAutoFit/>
          </a:bodyPr>
          <a:lstStyle/>
          <a:p>
            <a:r>
              <a:rPr lang="en-US" sz="23900" dirty="0">
                <a:solidFill>
                  <a:srgbClr val="7030A0"/>
                </a:solidFill>
                <a:latin typeface="Ckgoodness Medium" panose="02000603000000000000" pitchFamily="2" charset="0"/>
                <a:ea typeface="Ckgoodness Medium" panose="02000603000000000000" pitchFamily="2" charset="0"/>
              </a:rPr>
              <a:t>6</a:t>
            </a:r>
          </a:p>
        </p:txBody>
      </p:sp>
    </p:spTree>
    <p:extLst>
      <p:ext uri="{BB962C8B-B14F-4D97-AF65-F5344CB8AC3E}">
        <p14:creationId xmlns:p14="http://schemas.microsoft.com/office/powerpoint/2010/main" val="3115785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380</Words>
  <Application>Microsoft Macintosh PowerPoint</Application>
  <PresentationFormat>Widescreen</PresentationFormat>
  <Paragraphs>88</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Ckgood Medium</vt:lpstr>
      <vt:lpstr>Ckgoodness Medium</vt:lpstr>
      <vt:lpstr>Office Theme</vt:lpstr>
      <vt:lpstr>Numbers to 0-10 Assessments for One-on-One Virtual Meetings.   Screenshare this powerpoint in your virtual meeting.   Please note: All coded objectives and standards align to Teaching Strategies GOLD. </vt:lpstr>
      <vt:lpstr>Assessment A: This will assess numeral identity knowledge. </vt:lpstr>
      <vt:lpstr>What number is this? </vt:lpstr>
      <vt:lpstr>What number is this? </vt:lpstr>
      <vt:lpstr>What number is this? </vt:lpstr>
      <vt:lpstr>What number is this? </vt:lpstr>
      <vt:lpstr>What number is this? </vt:lpstr>
      <vt:lpstr>What number is this? </vt:lpstr>
      <vt:lpstr>What number is this? </vt:lpstr>
      <vt:lpstr>What number is this? </vt:lpstr>
      <vt:lpstr>What number is this? </vt:lpstr>
      <vt:lpstr>What number is this? </vt:lpstr>
      <vt:lpstr>What number is this? </vt:lpstr>
      <vt:lpstr>Assessment B Assess counting knowledge (20a) by simply asking child to verbally tell you how many.   If you are able to see the child, have them touch the correct number, or say “2 apples, the number 2 is in the green box” to be able to assess 20a (counts) and 20c (connects numerals to quantities). </vt:lpstr>
      <vt:lpstr>How many objects are there? </vt:lpstr>
      <vt:lpstr>How many objects are there? </vt:lpstr>
      <vt:lpstr>How many objects are there? </vt:lpstr>
      <vt:lpstr>How many objects are there? </vt:lpstr>
      <vt:lpstr>How many objects are there? </vt:lpstr>
      <vt:lpstr>How many objects are there? </vt:lpstr>
      <vt:lpstr>How many objects are there? </vt:lpstr>
      <vt:lpstr>How many objects are there? </vt:lpstr>
      <vt:lpstr>How many objects are there? </vt:lpstr>
      <vt:lpstr>How many objects are there? </vt:lpstr>
      <vt:lpstr>Assessment C:  This will assess ability to connect numeral to quantity.  (20c)</vt:lpstr>
      <vt:lpstr>Which group goes with the number? </vt:lpstr>
      <vt:lpstr>Which group goes with the number? </vt:lpstr>
      <vt:lpstr>Which group goes with the number? </vt:lpstr>
      <vt:lpstr>Which group goes with the number? </vt:lpstr>
      <vt:lpstr>Which group goes with the number? </vt:lpstr>
      <vt:lpstr>Which group goes with the number? </vt:lpstr>
      <vt:lpstr>Which group goes with the number? </vt:lpstr>
      <vt:lpstr>Which group goes with the number? </vt:lpstr>
      <vt:lpstr>Which group goes with the number? </vt:lpstr>
      <vt:lpstr>Which group goes with the number? </vt:lpstr>
      <vt:lpstr>Which group goes with the number?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Foundational Skills</dc:title>
  <dc:creator>Appleby, Josephine D</dc:creator>
  <cp:lastModifiedBy>Appleby, Josephine D</cp:lastModifiedBy>
  <cp:revision>8</cp:revision>
  <dcterms:created xsi:type="dcterms:W3CDTF">2020-08-31T19:00:16Z</dcterms:created>
  <dcterms:modified xsi:type="dcterms:W3CDTF">2020-09-01T14:02:29Z</dcterms:modified>
</cp:coreProperties>
</file>