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2"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9" r:id="rId20"/>
    <p:sldId id="280" r:id="rId21"/>
    <p:sldId id="281" r:id="rId22"/>
    <p:sldId id="284"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Corsiva" panose="020B0604020202020204" charset="0"/>
      <p:regular r:id="rId29"/>
      <p:bold r:id="rId30"/>
      <p:italic r:id="rId31"/>
      <p:boldItalic r:id="rId32"/>
    </p:embeddedFont>
    <p:embeddedFont>
      <p:font typeface="Gill Sans" panose="020B0604020202020204" charset="0"/>
      <p:regular r:id="rId33"/>
      <p:bold r:id="rId34"/>
    </p:embeddedFont>
    <p:embeddedFont>
      <p:font typeface="Life Savers ExtraBold" panose="020B0604020202020204" charset="0"/>
      <p:bold r:id="rId35"/>
    </p:embeddedFont>
    <p:embeddedFont>
      <p:font typeface="Lora" pitchFamily="2" charset="0"/>
      <p:regular r:id="rId36"/>
      <p:bold r:id="rId37"/>
      <p:italic r:id="rId38"/>
      <p:boldItalic r:id="rId39"/>
    </p:embeddedFont>
    <p:embeddedFont>
      <p:font typeface="Montserrat SemiBold" panose="000007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E+HwNhw7l0ou2Fz2N5UaNcWf1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17.fntdata"/><Relationship Id="rId5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ac63161834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336" name="Google Shape;336;g3ac6316183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ac6316183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ac63161834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3ac63161834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ac63161834_0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ac63161834_0_2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3ac63161834_0_2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af4c8d5436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af4c8d5436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g3af4c8d5436_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af4c8d5436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af4c8d5436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3af4c8d5436_1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ac63161834_0_2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376" name="Google Shape;376;g3ac63161834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ac63161834_0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3ac63161834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ac63161834_0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ac63161834_0_2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g3ac63161834_0_2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af4c8d5436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g3af4c8d5436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af4c8d5436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g3af4c8d5436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cb67d4f4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2cb67d4f43c_0_0:notes"/>
          <p:cNvSpPr txBox="1">
            <a:spLocks noGrp="1"/>
          </p:cNvSpPr>
          <p:nvPr>
            <p:ph type="body" idx="1"/>
          </p:nvPr>
        </p:nvSpPr>
        <p:spPr>
          <a:xfrm>
            <a:off x="685800" y="4400550"/>
            <a:ext cx="5486400" cy="3600300"/>
          </a:xfrm>
          <a:prstGeom prst="rect">
            <a:avLst/>
          </a:prstGeom>
          <a:noFill/>
          <a:ln>
            <a:noFill/>
          </a:ln>
        </p:spPr>
        <p:txBody>
          <a:bodyPr spcFirstLastPara="1" wrap="square" lIns="91325" tIns="45675" rIns="91325" bIns="45675" anchor="t" anchorCtr="0">
            <a:noAutofit/>
          </a:bodyPr>
          <a:lstStyle/>
          <a:p>
            <a:pPr marL="0" lvl="0" indent="0" algn="l" rtl="0">
              <a:lnSpc>
                <a:spcPct val="100000"/>
              </a:lnSpc>
              <a:spcBef>
                <a:spcPts val="0"/>
              </a:spcBef>
              <a:spcAft>
                <a:spcPts val="0"/>
              </a:spcAft>
              <a:buSzPts val="1400"/>
              <a:buNone/>
            </a:pPr>
            <a:endParaRPr/>
          </a:p>
        </p:txBody>
      </p:sp>
      <p:sp>
        <p:nvSpPr>
          <p:cNvPr id="456" name="Google Shape;456;g2cb67d4f43c_0_0: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75" rIns="91325" bIns="456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ac63161834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ac63161834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3ac63161834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ac6316183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ac6316183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3ac6316183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ac63161834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328" name="Google Shape;328;g3ac6316183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31"/>
          <p:cNvPicPr preferRelativeResize="0"/>
          <p:nvPr/>
        </p:nvPicPr>
        <p:blipFill rotWithShape="1">
          <a:blip r:embed="rId2">
            <a:alphaModFix amt="90000"/>
          </a:blip>
          <a:srcRect l="12185" t="40057" b="27629"/>
          <a:stretch/>
        </p:blipFill>
        <p:spPr>
          <a:xfrm>
            <a:off x="0" y="3439141"/>
            <a:ext cx="12192000" cy="1892543"/>
          </a:xfrm>
          <a:prstGeom prst="rect">
            <a:avLst/>
          </a:prstGeom>
          <a:noFill/>
          <a:ln>
            <a:noFill/>
          </a:ln>
        </p:spPr>
      </p:pic>
      <p:sp>
        <p:nvSpPr>
          <p:cNvPr id="17" name="Google Shape;17;p31"/>
          <p:cNvSpPr txBox="1">
            <a:spLocks noGrp="1"/>
          </p:cNvSpPr>
          <p:nvPr>
            <p:ph type="ctrTitle"/>
          </p:nvPr>
        </p:nvSpPr>
        <p:spPr>
          <a:xfrm>
            <a:off x="768283" y="767910"/>
            <a:ext cx="6858000" cy="22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rial Narrow"/>
              <a:buNone/>
              <a:defRPr sz="48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1"/>
          <p:cNvSpPr txBox="1">
            <a:spLocks noGrp="1"/>
          </p:cNvSpPr>
          <p:nvPr>
            <p:ph type="subTitle" idx="1"/>
          </p:nvPr>
        </p:nvSpPr>
        <p:spPr>
          <a:xfrm>
            <a:off x="768283" y="5340544"/>
            <a:ext cx="9909048" cy="74884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1000"/>
              </a:spcBef>
              <a:spcAft>
                <a:spcPts val="0"/>
              </a:spcAft>
              <a:buClr>
                <a:srgbClr val="1B849E"/>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1"/>
          <p:cNvSpPr/>
          <p:nvPr/>
        </p:nvSpPr>
        <p:spPr>
          <a:xfrm>
            <a:off x="8384721" y="810"/>
            <a:ext cx="2283279" cy="5331279"/>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31"/>
          <p:cNvSpPr/>
          <p:nvPr/>
        </p:nvSpPr>
        <p:spPr>
          <a:xfrm>
            <a:off x="8384721" y="6098721"/>
            <a:ext cx="2283279" cy="759279"/>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31"/>
          <p:cNvPicPr preferRelativeResize="0"/>
          <p:nvPr/>
        </p:nvPicPr>
        <p:blipFill rotWithShape="1">
          <a:blip r:embed="rId3">
            <a:alphaModFix amt="85000"/>
          </a:blip>
          <a:srcRect/>
          <a:stretch/>
        </p:blipFill>
        <p:spPr>
          <a:xfrm>
            <a:off x="8722365" y="3666558"/>
            <a:ext cx="1508062" cy="1508060"/>
          </a:xfrm>
          <a:prstGeom prst="rect">
            <a:avLst/>
          </a:prstGeom>
          <a:noFill/>
          <a:ln>
            <a:noFill/>
          </a:ln>
        </p:spPr>
      </p:pic>
      <p:sp>
        <p:nvSpPr>
          <p:cNvPr id="22" name="Google Shape;2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31"/>
          <p:cNvSpPr txBox="1"/>
          <p:nvPr/>
        </p:nvSpPr>
        <p:spPr>
          <a:xfrm>
            <a:off x="765726" y="3947380"/>
            <a:ext cx="6853270" cy="93205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a:solidFill>
                  <a:schemeClr val="lt1"/>
                </a:solidFill>
                <a:latin typeface="Arial Narrow"/>
                <a:ea typeface="Arial Narrow"/>
                <a:cs typeface="Arial Narrow"/>
                <a:sym typeface="Arial Narrow"/>
              </a:rPr>
              <a:t>Ayers Institute</a:t>
            </a:r>
            <a:endParaRPr sz="1400" b="0" i="0" u="none" strike="noStrike" cap="none">
              <a:solidFill>
                <a:srgbClr val="000000"/>
              </a:solidFill>
              <a:latin typeface="Arial"/>
              <a:ea typeface="Arial"/>
              <a:cs typeface="Arial"/>
              <a:sym typeface="Arial"/>
            </a:endParaRPr>
          </a:p>
          <a:p>
            <a:pPr marL="7938" marR="0" lvl="1" indent="0" algn="l" rtl="0">
              <a:lnSpc>
                <a:spcPct val="90000"/>
              </a:lnSpc>
              <a:spcBef>
                <a:spcPts val="500"/>
              </a:spcBef>
              <a:spcAft>
                <a:spcPts val="0"/>
              </a:spcAft>
              <a:buClr>
                <a:schemeClr val="lt1"/>
              </a:buClr>
              <a:buSzPts val="2000"/>
              <a:buFont typeface="Arial"/>
              <a:buNone/>
            </a:pPr>
            <a:r>
              <a:rPr lang="en-US" sz="2000" b="0" i="1" u="none" strike="noStrike" cap="none">
                <a:solidFill>
                  <a:schemeClr val="lt1"/>
                </a:solidFill>
                <a:latin typeface="Arial Narrow"/>
                <a:ea typeface="Arial Narrow"/>
                <a:cs typeface="Arial Narrow"/>
                <a:sym typeface="Arial Narrow"/>
              </a:rPr>
              <a:t>for Learning &amp; Innovation</a:t>
            </a:r>
            <a:endParaRPr sz="1400" b="0" i="0" u="none" strike="noStrike" cap="none">
              <a:solidFill>
                <a:srgbClr val="000000"/>
              </a:solidFill>
              <a:latin typeface="Arial"/>
              <a:ea typeface="Arial"/>
              <a:cs typeface="Arial"/>
              <a:sym typeface="Arial"/>
            </a:endParaRPr>
          </a:p>
        </p:txBody>
      </p:sp>
      <p:pic>
        <p:nvPicPr>
          <p:cNvPr id="26" name="Google Shape;26;p31"/>
          <p:cNvPicPr preferRelativeResize="0"/>
          <p:nvPr/>
        </p:nvPicPr>
        <p:blipFill rotWithShape="1">
          <a:blip r:embed="rId4">
            <a:alphaModFix amt="51000"/>
          </a:blip>
          <a:srcRect/>
          <a:stretch/>
        </p:blipFill>
        <p:spPr>
          <a:xfrm>
            <a:off x="8600882" y="6273692"/>
            <a:ext cx="1840074" cy="360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3-Column">
  <p:cSld name="Title and Content 3-Column">
    <p:spTree>
      <p:nvGrpSpPr>
        <p:cNvPr id="1" name="Shape 133"/>
        <p:cNvGrpSpPr/>
        <p:nvPr/>
      </p:nvGrpSpPr>
      <p:grpSpPr>
        <a:xfrm>
          <a:off x="0" y="0"/>
          <a:ext cx="0" cy="0"/>
          <a:chOff x="0" y="0"/>
          <a:chExt cx="0" cy="0"/>
        </a:xfrm>
      </p:grpSpPr>
      <p:pic>
        <p:nvPicPr>
          <p:cNvPr id="134" name="Google Shape;134;p40"/>
          <p:cNvPicPr preferRelativeResize="0"/>
          <p:nvPr/>
        </p:nvPicPr>
        <p:blipFill rotWithShape="1">
          <a:blip r:embed="rId2">
            <a:alphaModFix amt="60000"/>
          </a:blip>
          <a:srcRect l="12185" t="40057" b="27629"/>
          <a:stretch/>
        </p:blipFill>
        <p:spPr>
          <a:xfrm>
            <a:off x="0" y="0"/>
            <a:ext cx="12192000" cy="1892543"/>
          </a:xfrm>
          <a:prstGeom prst="rect">
            <a:avLst/>
          </a:prstGeom>
          <a:noFill/>
          <a:ln>
            <a:noFill/>
          </a:ln>
        </p:spPr>
      </p:pic>
      <p:sp>
        <p:nvSpPr>
          <p:cNvPr id="135" name="Google Shape;135;p40"/>
          <p:cNvSpPr txBox="1">
            <a:spLocks noGrp="1"/>
          </p:cNvSpPr>
          <p:nvPr>
            <p:ph type="body" idx="1"/>
          </p:nvPr>
        </p:nvSpPr>
        <p:spPr>
          <a:xfrm>
            <a:off x="373225" y="2282257"/>
            <a:ext cx="3433665" cy="39709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B849E"/>
              </a:buClr>
              <a:buSzPts val="3200"/>
              <a:buNone/>
              <a:defRPr sz="3200"/>
            </a:lvl1pPr>
            <a:lvl2pPr marL="914400" lvl="1" indent="-228600" algn="l">
              <a:lnSpc>
                <a:spcPct val="90000"/>
              </a:lnSpc>
              <a:spcBef>
                <a:spcPts val="500"/>
              </a:spcBef>
              <a:spcAft>
                <a:spcPts val="0"/>
              </a:spcAft>
              <a:buClr>
                <a:schemeClr val="dk1"/>
              </a:buClr>
              <a:buSzPts val="2000"/>
              <a:buNone/>
              <a:defRPr sz="2000"/>
            </a:lvl2pPr>
            <a:lvl3pPr marL="1371600" lvl="2" indent="-355600" algn="l">
              <a:lnSpc>
                <a:spcPct val="90000"/>
              </a:lnSpc>
              <a:spcBef>
                <a:spcPts val="500"/>
              </a:spcBef>
              <a:spcAft>
                <a:spcPts val="0"/>
              </a:spcAft>
              <a:buClr>
                <a:srgbClr val="7F7F7F"/>
              </a:buClr>
              <a:buSzPts val="20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40"/>
          <p:cNvCxnSpPr/>
          <p:nvPr/>
        </p:nvCxnSpPr>
        <p:spPr>
          <a:xfrm>
            <a:off x="4105465" y="2286000"/>
            <a:ext cx="0" cy="3806824"/>
          </a:xfrm>
          <a:prstGeom prst="straightConnector1">
            <a:avLst/>
          </a:prstGeom>
          <a:noFill/>
          <a:ln w="38100" cap="flat" cmpd="sng">
            <a:solidFill>
              <a:srgbClr val="4E9DB7"/>
            </a:solidFill>
            <a:prstDash val="solid"/>
            <a:miter lim="800000"/>
            <a:headEnd type="none" w="sm" len="sm"/>
            <a:tailEnd type="none" w="sm" len="sm"/>
          </a:ln>
        </p:spPr>
      </p:cxnSp>
      <p:cxnSp>
        <p:nvCxnSpPr>
          <p:cNvPr id="140" name="Google Shape;140;p40"/>
          <p:cNvCxnSpPr/>
          <p:nvPr/>
        </p:nvCxnSpPr>
        <p:spPr>
          <a:xfrm>
            <a:off x="8092754" y="2286000"/>
            <a:ext cx="0" cy="3806824"/>
          </a:xfrm>
          <a:prstGeom prst="straightConnector1">
            <a:avLst/>
          </a:prstGeom>
          <a:noFill/>
          <a:ln w="38100" cap="flat" cmpd="sng">
            <a:solidFill>
              <a:srgbClr val="4E9DB7"/>
            </a:solidFill>
            <a:prstDash val="solid"/>
            <a:miter lim="800000"/>
            <a:headEnd type="none" w="sm" len="sm"/>
            <a:tailEnd type="none" w="sm" len="sm"/>
          </a:ln>
        </p:spPr>
      </p:cxnSp>
      <p:sp>
        <p:nvSpPr>
          <p:cNvPr id="141" name="Google Shape;141;p40"/>
          <p:cNvSpPr txBox="1">
            <a:spLocks noGrp="1"/>
          </p:cNvSpPr>
          <p:nvPr>
            <p:ph type="body" idx="2"/>
          </p:nvPr>
        </p:nvSpPr>
        <p:spPr>
          <a:xfrm>
            <a:off x="4382277" y="2282256"/>
            <a:ext cx="3433665" cy="39709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B849E"/>
              </a:buClr>
              <a:buSzPts val="3200"/>
              <a:buNone/>
              <a:defRPr sz="3200"/>
            </a:lvl1pPr>
            <a:lvl2pPr marL="914400" lvl="1" indent="-228600" algn="l">
              <a:lnSpc>
                <a:spcPct val="90000"/>
              </a:lnSpc>
              <a:spcBef>
                <a:spcPts val="500"/>
              </a:spcBef>
              <a:spcAft>
                <a:spcPts val="0"/>
              </a:spcAft>
              <a:buClr>
                <a:schemeClr val="dk1"/>
              </a:buClr>
              <a:buSzPts val="2000"/>
              <a:buNone/>
              <a:defRPr sz="2000"/>
            </a:lvl2pPr>
            <a:lvl3pPr marL="1371600" lvl="2" indent="-355600" algn="l">
              <a:lnSpc>
                <a:spcPct val="90000"/>
              </a:lnSpc>
              <a:spcBef>
                <a:spcPts val="500"/>
              </a:spcBef>
              <a:spcAft>
                <a:spcPts val="0"/>
              </a:spcAft>
              <a:buClr>
                <a:srgbClr val="7F7F7F"/>
              </a:buClr>
              <a:buSzPts val="20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0"/>
          <p:cNvSpPr txBox="1">
            <a:spLocks noGrp="1"/>
          </p:cNvSpPr>
          <p:nvPr>
            <p:ph type="body" idx="3"/>
          </p:nvPr>
        </p:nvSpPr>
        <p:spPr>
          <a:xfrm>
            <a:off x="8391329" y="2282255"/>
            <a:ext cx="3433665" cy="39709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B849E"/>
              </a:buClr>
              <a:buSzPts val="3200"/>
              <a:buNone/>
              <a:defRPr sz="3200"/>
            </a:lvl1pPr>
            <a:lvl2pPr marL="914400" lvl="1" indent="-228600" algn="l">
              <a:lnSpc>
                <a:spcPct val="90000"/>
              </a:lnSpc>
              <a:spcBef>
                <a:spcPts val="500"/>
              </a:spcBef>
              <a:spcAft>
                <a:spcPts val="0"/>
              </a:spcAft>
              <a:buClr>
                <a:schemeClr val="dk1"/>
              </a:buClr>
              <a:buSzPts val="2000"/>
              <a:buNone/>
              <a:defRPr sz="2000"/>
            </a:lvl2pPr>
            <a:lvl3pPr marL="1371600" lvl="2" indent="-355600" algn="l">
              <a:lnSpc>
                <a:spcPct val="90000"/>
              </a:lnSpc>
              <a:spcBef>
                <a:spcPts val="500"/>
              </a:spcBef>
              <a:spcAft>
                <a:spcPts val="0"/>
              </a:spcAft>
              <a:buClr>
                <a:srgbClr val="7F7F7F"/>
              </a:buClr>
              <a:buSzPts val="20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0"/>
          <p:cNvSpPr/>
          <p:nvPr/>
        </p:nvSpPr>
        <p:spPr>
          <a:xfrm>
            <a:off x="5678882" y="764962"/>
            <a:ext cx="6490996" cy="763235"/>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40"/>
          <p:cNvSpPr/>
          <p:nvPr/>
        </p:nvSpPr>
        <p:spPr>
          <a:xfrm>
            <a:off x="5336570" y="764962"/>
            <a:ext cx="155448" cy="763235"/>
          </a:xfrm>
          <a:prstGeom prst="rect">
            <a:avLst/>
          </a:prstGeom>
          <a:solidFill>
            <a:srgbClr val="1B849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40"/>
          <p:cNvSpPr/>
          <p:nvPr/>
        </p:nvSpPr>
        <p:spPr>
          <a:xfrm>
            <a:off x="5486858" y="764962"/>
            <a:ext cx="192024" cy="763235"/>
          </a:xfrm>
          <a:prstGeom prst="rect">
            <a:avLst/>
          </a:prstGeom>
          <a:solidFill>
            <a:srgbClr val="1B849E">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40"/>
          <p:cNvSpPr txBox="1">
            <a:spLocks noGrp="1"/>
          </p:cNvSpPr>
          <p:nvPr>
            <p:ph type="title"/>
          </p:nvPr>
        </p:nvSpPr>
        <p:spPr>
          <a:xfrm>
            <a:off x="6094542" y="763326"/>
            <a:ext cx="5730452" cy="757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Narrow"/>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st-right">
  <p:cSld name="List-right">
    <p:spTree>
      <p:nvGrpSpPr>
        <p:cNvPr id="1" name="Shape 147"/>
        <p:cNvGrpSpPr/>
        <p:nvPr/>
      </p:nvGrpSpPr>
      <p:grpSpPr>
        <a:xfrm>
          <a:off x="0" y="0"/>
          <a:ext cx="0" cy="0"/>
          <a:chOff x="0" y="0"/>
          <a:chExt cx="0" cy="0"/>
        </a:xfrm>
      </p:grpSpPr>
      <p:sp>
        <p:nvSpPr>
          <p:cNvPr id="148" name="Google Shape;148;p41"/>
          <p:cNvSpPr txBox="1">
            <a:spLocks noGrp="1"/>
          </p:cNvSpPr>
          <p:nvPr>
            <p:ph type="title"/>
          </p:nvPr>
        </p:nvSpPr>
        <p:spPr>
          <a:xfrm>
            <a:off x="762574" y="3807660"/>
            <a:ext cx="4565855" cy="74567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200"/>
              <a:buFont typeface="Arial Narrow"/>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1"/>
          <p:cNvSpPr txBox="1">
            <a:spLocks noGrp="1"/>
          </p:cNvSpPr>
          <p:nvPr>
            <p:ph type="body" idx="1"/>
          </p:nvPr>
        </p:nvSpPr>
        <p:spPr>
          <a:xfrm>
            <a:off x="5713323" y="758207"/>
            <a:ext cx="765117" cy="755780"/>
          </a:xfrm>
          <a:prstGeom prst="rect">
            <a:avLst/>
          </a:prstGeom>
          <a:solidFill>
            <a:srgbClr val="4E9DB7"/>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41"/>
          <p:cNvSpPr txBox="1">
            <a:spLocks noGrp="1"/>
          </p:cNvSpPr>
          <p:nvPr>
            <p:ph type="body" idx="2"/>
          </p:nvPr>
        </p:nvSpPr>
        <p:spPr>
          <a:xfrm>
            <a:off x="6863334" y="877080"/>
            <a:ext cx="4567550" cy="52158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400"/>
              </a:spcBef>
              <a:spcAft>
                <a:spcPts val="0"/>
              </a:spcAft>
              <a:buClr>
                <a:srgbClr val="262626"/>
              </a:buClr>
              <a:buSzPts val="2800"/>
              <a:buNone/>
              <a:defRPr>
                <a:solidFill>
                  <a:srgbClr val="262626"/>
                </a:solidFill>
              </a:defRPr>
            </a:lvl1pPr>
            <a:lvl2pPr marL="914400" lvl="1" indent="-228600" algn="l">
              <a:lnSpc>
                <a:spcPct val="90000"/>
              </a:lnSpc>
              <a:spcBef>
                <a:spcPts val="500"/>
              </a:spcBef>
              <a:spcAft>
                <a:spcPts val="0"/>
              </a:spcAft>
              <a:buClr>
                <a:srgbClr val="595959"/>
              </a:buClr>
              <a:buSzPts val="2400"/>
              <a:buNone/>
              <a:defRPr>
                <a:solidFill>
                  <a:srgbClr val="595959"/>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4" name="Google Shape;154;p41"/>
          <p:cNvCxnSpPr/>
          <p:nvPr/>
        </p:nvCxnSpPr>
        <p:spPr>
          <a:xfrm>
            <a:off x="6102219" y="0"/>
            <a:ext cx="0" cy="6858000"/>
          </a:xfrm>
          <a:prstGeom prst="straightConnector1">
            <a:avLst/>
          </a:prstGeom>
          <a:noFill/>
          <a:ln w="38100" cap="flat" cmpd="sng">
            <a:solidFill>
              <a:srgbClr val="4E9DB7"/>
            </a:solidFill>
            <a:prstDash val="solid"/>
            <a:miter lim="800000"/>
            <a:headEnd type="none" w="sm" len="sm"/>
            <a:tailEnd type="none" w="sm" len="sm"/>
          </a:ln>
        </p:spPr>
      </p:cxnSp>
      <p:sp>
        <p:nvSpPr>
          <p:cNvPr id="155" name="Google Shape;155;p41"/>
          <p:cNvSpPr txBox="1">
            <a:spLocks noGrp="1"/>
          </p:cNvSpPr>
          <p:nvPr>
            <p:ph type="body" idx="3"/>
          </p:nvPr>
        </p:nvSpPr>
        <p:spPr>
          <a:xfrm>
            <a:off x="5713323" y="4553338"/>
            <a:ext cx="765117" cy="755780"/>
          </a:xfrm>
          <a:prstGeom prst="rect">
            <a:avLst/>
          </a:prstGeom>
          <a:solidFill>
            <a:srgbClr val="4E9DB7"/>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41"/>
          <p:cNvSpPr txBox="1">
            <a:spLocks noGrp="1"/>
          </p:cNvSpPr>
          <p:nvPr>
            <p:ph type="body" idx="4"/>
          </p:nvPr>
        </p:nvSpPr>
        <p:spPr>
          <a:xfrm>
            <a:off x="5713323" y="2657756"/>
            <a:ext cx="765117" cy="755780"/>
          </a:xfrm>
          <a:prstGeom prst="rect">
            <a:avLst/>
          </a:prstGeom>
          <a:solidFill>
            <a:srgbClr val="4E9DB7"/>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7" name="Google Shape;157;p41"/>
          <p:cNvSpPr txBox="1">
            <a:spLocks noGrp="1"/>
          </p:cNvSpPr>
          <p:nvPr>
            <p:ph type="body" idx="5"/>
          </p:nvPr>
        </p:nvSpPr>
        <p:spPr>
          <a:xfrm>
            <a:off x="762574" y="4555566"/>
            <a:ext cx="4565855" cy="153732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888888"/>
              </a:buClr>
              <a:buSzPts val="2000"/>
              <a:buNone/>
              <a:defRPr sz="20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58" name="Google Shape;158;p41"/>
          <p:cNvPicPr preferRelativeResize="0"/>
          <p:nvPr/>
        </p:nvPicPr>
        <p:blipFill rotWithShape="1">
          <a:blip r:embed="rId2">
            <a:alphaModFix amt="55000"/>
          </a:blip>
          <a:srcRect l="49789" t="36245" r="36515" b="31389"/>
          <a:stretch/>
        </p:blipFill>
        <p:spPr>
          <a:xfrm>
            <a:off x="3050255" y="1530568"/>
            <a:ext cx="1901952" cy="1901952"/>
          </a:xfrm>
          <a:prstGeom prst="rect">
            <a:avLst/>
          </a:prstGeom>
          <a:noFill/>
          <a:ln w="76200" cap="flat" cmpd="sng">
            <a:solidFill>
              <a:srgbClr val="1B849E"/>
            </a:solidFill>
            <a:prstDash val="solid"/>
            <a:round/>
            <a:headEnd type="none" w="sm" len="sm"/>
            <a:tailEnd type="none" w="sm" len="sm"/>
          </a:ln>
        </p:spPr>
      </p:pic>
      <p:pic>
        <p:nvPicPr>
          <p:cNvPr id="159" name="Google Shape;159;p41"/>
          <p:cNvPicPr preferRelativeResize="0"/>
          <p:nvPr/>
        </p:nvPicPr>
        <p:blipFill rotWithShape="1">
          <a:blip r:embed="rId2">
            <a:alphaModFix amt="55000"/>
          </a:blip>
          <a:srcRect l="33548" t="36290" r="52751" b="31340"/>
          <a:stretch/>
        </p:blipFill>
        <p:spPr>
          <a:xfrm>
            <a:off x="765746" y="1530568"/>
            <a:ext cx="1901952" cy="1901952"/>
          </a:xfrm>
          <a:prstGeom prst="rect">
            <a:avLst/>
          </a:prstGeom>
          <a:noFill/>
          <a:ln w="76200" cap="flat" cmpd="sng">
            <a:solidFill>
              <a:srgbClr val="1B849E"/>
            </a:solidFill>
            <a:prstDash val="solid"/>
            <a:round/>
            <a:headEnd type="none" w="sm" len="sm"/>
            <a:tailEnd type="none" w="sm" len="sm"/>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 brackets">
  <p:cSld name="Open brackets">
    <p:spTree>
      <p:nvGrpSpPr>
        <p:cNvPr id="1" name="Shape 160"/>
        <p:cNvGrpSpPr/>
        <p:nvPr/>
      </p:nvGrpSpPr>
      <p:grpSpPr>
        <a:xfrm>
          <a:off x="0" y="0"/>
          <a:ext cx="0" cy="0"/>
          <a:chOff x="0" y="0"/>
          <a:chExt cx="0" cy="0"/>
        </a:xfrm>
      </p:grpSpPr>
      <p:sp>
        <p:nvSpPr>
          <p:cNvPr id="161" name="Google Shape;16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64" name="Google Shape;164;p44"/>
          <p:cNvGrpSpPr/>
          <p:nvPr/>
        </p:nvGrpSpPr>
        <p:grpSpPr>
          <a:xfrm>
            <a:off x="382562" y="374635"/>
            <a:ext cx="1142725" cy="1148001"/>
            <a:chOff x="381275" y="2297564"/>
            <a:chExt cx="1142725" cy="1148001"/>
          </a:xfrm>
        </p:grpSpPr>
        <p:sp>
          <p:nvSpPr>
            <p:cNvPr id="165" name="Google Shape;165;p44"/>
            <p:cNvSpPr/>
            <p:nvPr/>
          </p:nvSpPr>
          <p:spPr>
            <a:xfrm>
              <a:off x="381275" y="2297564"/>
              <a:ext cx="122308" cy="1148001"/>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44"/>
            <p:cNvSpPr/>
            <p:nvPr/>
          </p:nvSpPr>
          <p:spPr>
            <a:xfrm>
              <a:off x="381275" y="2297564"/>
              <a:ext cx="1142725" cy="114332"/>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67" name="Google Shape;167;p44"/>
          <p:cNvGrpSpPr/>
          <p:nvPr/>
        </p:nvGrpSpPr>
        <p:grpSpPr>
          <a:xfrm>
            <a:off x="10664550" y="5333724"/>
            <a:ext cx="1142725" cy="1154169"/>
            <a:chOff x="1523999" y="2761434"/>
            <a:chExt cx="1142725" cy="1154169"/>
          </a:xfrm>
        </p:grpSpPr>
        <p:sp>
          <p:nvSpPr>
            <p:cNvPr id="168" name="Google Shape;168;p44"/>
            <p:cNvSpPr/>
            <p:nvPr/>
          </p:nvSpPr>
          <p:spPr>
            <a:xfrm>
              <a:off x="2544416" y="2761434"/>
              <a:ext cx="122308" cy="1148001"/>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44"/>
            <p:cNvSpPr/>
            <p:nvPr/>
          </p:nvSpPr>
          <p:spPr>
            <a:xfrm>
              <a:off x="1523999" y="3801271"/>
              <a:ext cx="1142725" cy="114332"/>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sign grid">
  <p:cSld name="Design grid">
    <p:spTree>
      <p:nvGrpSpPr>
        <p:cNvPr id="1" name="Shape 170"/>
        <p:cNvGrpSpPr/>
        <p:nvPr/>
      </p:nvGrpSpPr>
      <p:grpSpPr>
        <a:xfrm>
          <a:off x="0" y="0"/>
          <a:ext cx="0" cy="0"/>
          <a:chOff x="0" y="0"/>
          <a:chExt cx="0" cy="0"/>
        </a:xfrm>
      </p:grpSpPr>
      <p:pic>
        <p:nvPicPr>
          <p:cNvPr id="171" name="Google Shape;171;p4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2" name="Google Shape;17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5"/>
        <p:cNvGrpSpPr/>
        <p:nvPr/>
      </p:nvGrpSpPr>
      <p:grpSpPr>
        <a:xfrm>
          <a:off x="0" y="0"/>
          <a:ext cx="0" cy="0"/>
          <a:chOff x="0" y="0"/>
          <a:chExt cx="0" cy="0"/>
        </a:xfrm>
      </p:grpSpPr>
      <p:sp>
        <p:nvSpPr>
          <p:cNvPr id="176" name="Google Shape;17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B849E"/>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B849E"/>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2"/>
        <p:cNvGrpSpPr/>
        <p:nvPr/>
      </p:nvGrpSpPr>
      <p:grpSpPr>
        <a:xfrm>
          <a:off x="0" y="0"/>
          <a:ext cx="0" cy="0"/>
          <a:chOff x="0" y="0"/>
          <a:chExt cx="0" cy="0"/>
        </a:xfrm>
      </p:grpSpPr>
      <p:sp>
        <p:nvSpPr>
          <p:cNvPr id="183" name="Google Shape;183;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849E"/>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B849E"/>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849E"/>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7" name="Google Shape;187;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B849E"/>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1"/>
        <p:cNvGrpSpPr/>
        <p:nvPr/>
      </p:nvGrpSpPr>
      <p:grpSpPr>
        <a:xfrm>
          <a:off x="0" y="0"/>
          <a:ext cx="0" cy="0"/>
          <a:chOff x="0" y="0"/>
          <a:chExt cx="0" cy="0"/>
        </a:xfrm>
      </p:grpSpPr>
      <p:sp>
        <p:nvSpPr>
          <p:cNvPr id="192" name="Google Shape;192;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Narrow"/>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B849E"/>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rgbClr val="7F7F7F"/>
              </a:buClr>
              <a:buSzPts val="2400"/>
              <a:buChar char="•"/>
              <a:defRPr sz="2400"/>
            </a:lvl3pPr>
            <a:lvl4pPr marL="1828800" lvl="3" indent="-355600" algn="l">
              <a:lnSpc>
                <a:spcPct val="90000"/>
              </a:lnSpc>
              <a:spcBef>
                <a:spcPts val="500"/>
              </a:spcBef>
              <a:spcAft>
                <a:spcPts val="0"/>
              </a:spcAft>
              <a:buClr>
                <a:srgbClr val="7F7F7F"/>
              </a:buClr>
              <a:buSzPts val="2000"/>
              <a:buChar char="•"/>
              <a:defRPr sz="2000"/>
            </a:lvl4pPr>
            <a:lvl5pPr marL="2286000" lvl="4" indent="-355600" algn="l">
              <a:lnSpc>
                <a:spcPct val="90000"/>
              </a:lnSpc>
              <a:spcBef>
                <a:spcPts val="500"/>
              </a:spcBef>
              <a:spcAft>
                <a:spcPts val="0"/>
              </a:spcAft>
              <a:buClr>
                <a:srgbClr val="7F7F7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4" name="Google Shape;194;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B849E"/>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rgbClr val="7F7F7F"/>
              </a:buClr>
              <a:buSzPts val="1200"/>
              <a:buNone/>
              <a:defRPr sz="1200"/>
            </a:lvl3pPr>
            <a:lvl4pPr marL="1828800" lvl="3" indent="-228600" algn="l">
              <a:lnSpc>
                <a:spcPct val="90000"/>
              </a:lnSpc>
              <a:spcBef>
                <a:spcPts val="500"/>
              </a:spcBef>
              <a:spcAft>
                <a:spcPts val="0"/>
              </a:spcAft>
              <a:buClr>
                <a:srgbClr val="7F7F7F"/>
              </a:buClr>
              <a:buSzPts val="1000"/>
              <a:buNone/>
              <a:defRPr sz="1000"/>
            </a:lvl4pPr>
            <a:lvl5pPr marL="2286000" lvl="4" indent="-228600" algn="l">
              <a:lnSpc>
                <a:spcPct val="90000"/>
              </a:lnSpc>
              <a:spcBef>
                <a:spcPts val="500"/>
              </a:spcBef>
              <a:spcAft>
                <a:spcPts val="0"/>
              </a:spcAft>
              <a:buClr>
                <a:srgbClr val="7F7F7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5" name="Google Shape;19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8"/>
        <p:cNvGrpSpPr/>
        <p:nvPr/>
      </p:nvGrpSpPr>
      <p:grpSpPr>
        <a:xfrm>
          <a:off x="0" y="0"/>
          <a:ext cx="0" cy="0"/>
          <a:chOff x="0" y="0"/>
          <a:chExt cx="0" cy="0"/>
        </a:xfrm>
      </p:grpSpPr>
      <p:sp>
        <p:nvSpPr>
          <p:cNvPr id="199" name="Google Shape;199;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Narrow"/>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0"/>
          <p:cNvSpPr>
            <a:spLocks noGrp="1"/>
          </p:cNvSpPr>
          <p:nvPr>
            <p:ph type="pic" idx="2"/>
          </p:nvPr>
        </p:nvSpPr>
        <p:spPr>
          <a:xfrm>
            <a:off x="5183188" y="987425"/>
            <a:ext cx="6172200" cy="4873625"/>
          </a:xfrm>
          <a:prstGeom prst="rect">
            <a:avLst/>
          </a:prstGeom>
          <a:noFill/>
          <a:ln>
            <a:noFill/>
          </a:ln>
        </p:spPr>
      </p:sp>
      <p:sp>
        <p:nvSpPr>
          <p:cNvPr id="201" name="Google Shape;201;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B849E"/>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rgbClr val="7F7F7F"/>
              </a:buClr>
              <a:buSzPts val="1200"/>
              <a:buNone/>
              <a:defRPr sz="1200"/>
            </a:lvl3pPr>
            <a:lvl4pPr marL="1828800" lvl="3" indent="-228600" algn="l">
              <a:lnSpc>
                <a:spcPct val="90000"/>
              </a:lnSpc>
              <a:spcBef>
                <a:spcPts val="500"/>
              </a:spcBef>
              <a:spcAft>
                <a:spcPts val="0"/>
              </a:spcAft>
              <a:buClr>
                <a:srgbClr val="7F7F7F"/>
              </a:buClr>
              <a:buSzPts val="1000"/>
              <a:buNone/>
              <a:defRPr sz="1000"/>
            </a:lvl4pPr>
            <a:lvl5pPr marL="2286000" lvl="4" indent="-228600" algn="l">
              <a:lnSpc>
                <a:spcPct val="90000"/>
              </a:lnSpc>
              <a:spcBef>
                <a:spcPts val="500"/>
              </a:spcBef>
              <a:spcAft>
                <a:spcPts val="0"/>
              </a:spcAft>
              <a:buClr>
                <a:srgbClr val="7F7F7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2" name="Google Shape;20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5"/>
        <p:cNvGrpSpPr/>
        <p:nvPr/>
      </p:nvGrpSpPr>
      <p:grpSpPr>
        <a:xfrm>
          <a:off x="0" y="0"/>
          <a:ext cx="0" cy="0"/>
          <a:chOff x="0" y="0"/>
          <a:chExt cx="0" cy="0"/>
        </a:xfrm>
      </p:grpSpPr>
      <p:sp>
        <p:nvSpPr>
          <p:cNvPr id="206" name="Google Shape;206;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B849E"/>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1"/>
        <p:cNvGrpSpPr/>
        <p:nvPr/>
      </p:nvGrpSpPr>
      <p:grpSpPr>
        <a:xfrm>
          <a:off x="0" y="0"/>
          <a:ext cx="0" cy="0"/>
          <a:chOff x="0" y="0"/>
          <a:chExt cx="0" cy="0"/>
        </a:xfrm>
      </p:grpSpPr>
      <p:sp>
        <p:nvSpPr>
          <p:cNvPr id="212" name="Google Shape;212;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B849E"/>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etaphor">
  <p:cSld name="Metaphor">
    <p:spTree>
      <p:nvGrpSpPr>
        <p:cNvPr id="1" name="Shape 27"/>
        <p:cNvGrpSpPr/>
        <p:nvPr/>
      </p:nvGrpSpPr>
      <p:grpSpPr>
        <a:xfrm>
          <a:off x="0" y="0"/>
          <a:ext cx="0" cy="0"/>
          <a:chOff x="0" y="0"/>
          <a:chExt cx="0" cy="0"/>
        </a:xfrm>
      </p:grpSpPr>
      <p:sp>
        <p:nvSpPr>
          <p:cNvPr id="28" name="Google Shape;28;p32"/>
          <p:cNvSpPr/>
          <p:nvPr/>
        </p:nvSpPr>
        <p:spPr>
          <a:xfrm>
            <a:off x="-1" y="1380931"/>
            <a:ext cx="6475726" cy="139680"/>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 name="Google Shape;29;p32"/>
          <p:cNvPicPr preferRelativeResize="0"/>
          <p:nvPr/>
        </p:nvPicPr>
        <p:blipFill rotWithShape="1">
          <a:blip r:embed="rId2">
            <a:alphaModFix/>
          </a:blip>
          <a:srcRect t="5758" b="11815"/>
          <a:stretch/>
        </p:blipFill>
        <p:spPr>
          <a:xfrm>
            <a:off x="-2" y="1520611"/>
            <a:ext cx="6475727" cy="5337388"/>
          </a:xfrm>
          <a:prstGeom prst="rect">
            <a:avLst/>
          </a:prstGeom>
          <a:noFill/>
          <a:ln>
            <a:noFill/>
          </a:ln>
        </p:spPr>
      </p:pic>
      <p:sp>
        <p:nvSpPr>
          <p:cNvPr id="30" name="Google Shape;30;p32"/>
          <p:cNvSpPr/>
          <p:nvPr/>
        </p:nvSpPr>
        <p:spPr>
          <a:xfrm>
            <a:off x="7996335" y="0"/>
            <a:ext cx="4199053" cy="3806890"/>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32"/>
          <p:cNvSpPr txBox="1">
            <a:spLocks noGrp="1"/>
          </p:cNvSpPr>
          <p:nvPr>
            <p:ph type="title"/>
          </p:nvPr>
        </p:nvSpPr>
        <p:spPr>
          <a:xfrm>
            <a:off x="373257" y="379348"/>
            <a:ext cx="7249853" cy="7683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body" idx="1"/>
          </p:nvPr>
        </p:nvSpPr>
        <p:spPr>
          <a:xfrm>
            <a:off x="8369559" y="378636"/>
            <a:ext cx="3424367" cy="304916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D8D8D8"/>
              </a:buClr>
              <a:buSzPts val="4400"/>
              <a:buNone/>
              <a:defRPr sz="4400" b="0" i="1">
                <a:solidFill>
                  <a:srgbClr val="D8D8D8"/>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32"/>
          <p:cNvSpPr txBox="1">
            <a:spLocks noGrp="1"/>
          </p:cNvSpPr>
          <p:nvPr>
            <p:ph type="body" idx="2"/>
          </p:nvPr>
        </p:nvSpPr>
        <p:spPr>
          <a:xfrm>
            <a:off x="7992945" y="3806890"/>
            <a:ext cx="3800981" cy="7651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32"/>
          <p:cNvSpPr txBox="1">
            <a:spLocks noGrp="1"/>
          </p:cNvSpPr>
          <p:nvPr>
            <p:ph type="body" idx="3"/>
          </p:nvPr>
        </p:nvSpPr>
        <p:spPr>
          <a:xfrm>
            <a:off x="7996335" y="4572000"/>
            <a:ext cx="3797592" cy="190691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595959"/>
              </a:buClr>
              <a:buSzPts val="2400"/>
              <a:buChar char="•"/>
              <a:defRPr sz="2400">
                <a:solidFill>
                  <a:srgbClr val="595959"/>
                </a:solidFill>
              </a:defRPr>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rgbClr val="7F7F7F"/>
              </a:buClr>
              <a:buSzPts val="1800"/>
              <a:buChar char="•"/>
              <a:defRPr sz="1800"/>
            </a:lvl3pPr>
            <a:lvl4pPr marL="1828800" lvl="3" indent="-342900" algn="l">
              <a:lnSpc>
                <a:spcPct val="90000"/>
              </a:lnSpc>
              <a:spcBef>
                <a:spcPts val="500"/>
              </a:spcBef>
              <a:spcAft>
                <a:spcPts val="0"/>
              </a:spcAft>
              <a:buClr>
                <a:srgbClr val="7F7F7F"/>
              </a:buClr>
              <a:buSzPts val="1800"/>
              <a:buChar char="•"/>
              <a:defRPr sz="1800"/>
            </a:lvl4pPr>
            <a:lvl5pPr marL="2286000" lvl="4" indent="-342900" algn="l">
              <a:lnSpc>
                <a:spcPct val="90000"/>
              </a:lnSpc>
              <a:spcBef>
                <a:spcPts val="500"/>
              </a:spcBef>
              <a:spcAft>
                <a:spcPts val="0"/>
              </a:spcAft>
              <a:buClr>
                <a:srgbClr val="7F7F7F"/>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7"/>
        <p:cNvGrpSpPr/>
        <p:nvPr/>
      </p:nvGrpSpPr>
      <p:grpSpPr>
        <a:xfrm>
          <a:off x="0" y="0"/>
          <a:ext cx="0" cy="0"/>
          <a:chOff x="0" y="0"/>
          <a:chExt cx="0" cy="0"/>
        </a:xfrm>
      </p:grpSpPr>
      <p:sp>
        <p:nvSpPr>
          <p:cNvPr id="218" name="Google Shape;218;g10ed40818c1_0_261"/>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10ed40818c1_0_261"/>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10ed40818c1_0_261"/>
          <p:cNvSpPr txBox="1">
            <a:spLocks noGrp="1"/>
          </p:cNvSpPr>
          <p:nvPr>
            <p:ph type="title"/>
          </p:nvPr>
        </p:nvSpPr>
        <p:spPr>
          <a:xfrm>
            <a:off x="629200" y="984967"/>
            <a:ext cx="10962900" cy="1023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g10ed40818c1_0_261"/>
          <p:cNvSpPr txBox="1">
            <a:spLocks noGrp="1"/>
          </p:cNvSpPr>
          <p:nvPr>
            <p:ph type="body" idx="1"/>
          </p:nvPr>
        </p:nvSpPr>
        <p:spPr>
          <a:xfrm>
            <a:off x="629200" y="2558767"/>
            <a:ext cx="10962900" cy="36135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22" name="Google Shape;222;g10ed40818c1_0_261"/>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and Title">
  <p:cSld name="Picture and Title">
    <p:bg>
      <p:bgPr>
        <a:blipFill>
          <a:blip r:embed="rId2">
            <a:alphaModFix/>
          </a:blip>
          <a:stretch>
            <a:fillRect/>
          </a:stretch>
        </a:blipFill>
        <a:effectLst/>
      </p:bgPr>
    </p:bg>
    <p:spTree>
      <p:nvGrpSpPr>
        <p:cNvPr id="1" name="Shape 223"/>
        <p:cNvGrpSpPr/>
        <p:nvPr/>
      </p:nvGrpSpPr>
      <p:grpSpPr>
        <a:xfrm>
          <a:off x="0" y="0"/>
          <a:ext cx="0" cy="0"/>
          <a:chOff x="0" y="0"/>
          <a:chExt cx="0" cy="0"/>
        </a:xfrm>
      </p:grpSpPr>
      <p:sp>
        <p:nvSpPr>
          <p:cNvPr id="224" name="Google Shape;224;g3ac63161834_0_213"/>
          <p:cNvSpPr/>
          <p:nvPr/>
        </p:nvSpPr>
        <p:spPr>
          <a:xfrm>
            <a:off x="0" y="0"/>
            <a:ext cx="12192000" cy="6858000"/>
          </a:xfrm>
          <a:prstGeom prst="rect">
            <a:avLst/>
          </a:prstGeom>
          <a:gradFill>
            <a:gsLst>
              <a:gs pos="0">
                <a:srgbClr val="BE005A">
                  <a:alpha val="84705"/>
                </a:srgbClr>
              </a:gs>
              <a:gs pos="100000">
                <a:srgbClr val="3B2CAC">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225" name="Google Shape;225;g3ac63161834_0_213"/>
          <p:cNvSpPr txBox="1">
            <a:spLocks noGrp="1"/>
          </p:cNvSpPr>
          <p:nvPr>
            <p:ph type="title"/>
          </p:nvPr>
        </p:nvSpPr>
        <p:spPr>
          <a:xfrm>
            <a:off x="928800" y="472822"/>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veni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g3ac63161834_0_213"/>
          <p:cNvSpPr txBox="1">
            <a:spLocks noGrp="1"/>
          </p:cNvSpPr>
          <p:nvPr>
            <p:ph type="dt" idx="10"/>
          </p:nvPr>
        </p:nvSpPr>
        <p:spPr>
          <a:xfrm>
            <a:off x="4724400" y="6187538"/>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227" name="Google Shape;227;g3ac63161834_0_213"/>
          <p:cNvSpPr txBox="1">
            <a:spLocks noGrp="1"/>
          </p:cNvSpPr>
          <p:nvPr>
            <p:ph type="ftr" idx="11"/>
          </p:nvPr>
        </p:nvSpPr>
        <p:spPr>
          <a:xfrm>
            <a:off x="614873" y="6187538"/>
            <a:ext cx="32568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228" name="Google Shape;228;g3ac63161834_0_213"/>
          <p:cNvSpPr txBox="1">
            <a:spLocks noGrp="1"/>
          </p:cNvSpPr>
          <p:nvPr>
            <p:ph type="sldNum" idx="12"/>
          </p:nvPr>
        </p:nvSpPr>
        <p:spPr>
          <a:xfrm>
            <a:off x="8849751" y="6187538"/>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g3ac63161834_0_213"/>
          <p:cNvSpPr/>
          <p:nvPr/>
        </p:nvSpPr>
        <p:spPr>
          <a:xfrm>
            <a:off x="687289" y="0"/>
            <a:ext cx="72000" cy="1289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cxnSp>
        <p:nvCxnSpPr>
          <p:cNvPr id="230" name="Google Shape;230;g3ac63161834_0_213"/>
          <p:cNvCxnSpPr/>
          <p:nvPr/>
        </p:nvCxnSpPr>
        <p:spPr>
          <a:xfrm>
            <a:off x="11190767" y="800959"/>
            <a:ext cx="1001100" cy="0"/>
          </a:xfrm>
          <a:prstGeom prst="straightConnector1">
            <a:avLst/>
          </a:prstGeom>
          <a:noFill/>
          <a:ln w="9525" cap="flat" cmpd="sng">
            <a:solidFill>
              <a:schemeClr val="dk2"/>
            </a:solidFill>
            <a:prstDash val="solid"/>
            <a:miter lim="800000"/>
            <a:headEnd type="none" w="sm" len="sm"/>
            <a:tailEnd type="none" w="sm" len="sm"/>
          </a:ln>
        </p:spPr>
      </p:cxnSp>
      <p:sp>
        <p:nvSpPr>
          <p:cNvPr id="231" name="Google Shape;231;g3ac63161834_0_213"/>
          <p:cNvSpPr txBox="1">
            <a:spLocks noGrp="1"/>
          </p:cNvSpPr>
          <p:nvPr>
            <p:ph type="body" idx="1"/>
          </p:nvPr>
        </p:nvSpPr>
        <p:spPr>
          <a:xfrm>
            <a:off x="11083583" y="837333"/>
            <a:ext cx="610800" cy="328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2"/>
              </a:buClr>
              <a:buSzPts val="1200"/>
              <a:buNone/>
              <a:defRPr sz="1200" i="1">
                <a:solidFill>
                  <a:schemeClr val="dk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cxnSp>
        <p:nvCxnSpPr>
          <p:cNvPr id="232" name="Google Shape;232;g3ac63161834_0_213"/>
          <p:cNvCxnSpPr/>
          <p:nvPr/>
        </p:nvCxnSpPr>
        <p:spPr>
          <a:xfrm rot="-5400000">
            <a:off x="11384439" y="6579150"/>
            <a:ext cx="557700" cy="0"/>
          </a:xfrm>
          <a:prstGeom prst="straightConnector1">
            <a:avLst/>
          </a:prstGeom>
          <a:noFill/>
          <a:ln w="19075" cap="flat" cmpd="sng">
            <a:solidFill>
              <a:schemeClr val="dk2"/>
            </a:solidFill>
            <a:prstDash val="solid"/>
            <a:miter lim="800000"/>
            <a:headEnd type="none" w="sm" len="sm"/>
            <a:tailEnd type="none" w="sm" len="sm"/>
          </a:ln>
        </p:spPr>
      </p:cxnSp>
      <p:sp>
        <p:nvSpPr>
          <p:cNvPr id="233" name="Google Shape;233;g3ac63161834_0_213"/>
          <p:cNvSpPr>
            <a:spLocks noGrp="1"/>
          </p:cNvSpPr>
          <p:nvPr>
            <p:ph type="pic" idx="2"/>
          </p:nvPr>
        </p:nvSpPr>
        <p:spPr>
          <a:xfrm>
            <a:off x="0" y="1659525"/>
            <a:ext cx="12192000" cy="4517100"/>
          </a:xfrm>
          <a:prstGeom prst="rect">
            <a:avLst/>
          </a:prstGeom>
          <a:solidFill>
            <a:schemeClr val="lt1">
              <a:alpha val="49800"/>
            </a:schemeClr>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4"/>
        <p:cNvGrpSpPr/>
        <p:nvPr/>
      </p:nvGrpSpPr>
      <p:grpSpPr>
        <a:xfrm>
          <a:off x="0" y="0"/>
          <a:ext cx="0" cy="0"/>
          <a:chOff x="0" y="0"/>
          <a:chExt cx="0" cy="0"/>
        </a:xfrm>
      </p:grpSpPr>
      <p:sp>
        <p:nvSpPr>
          <p:cNvPr id="235" name="Google Shape;235;g3af4c8d5436_2_237"/>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g3af4c8d5436_2_237"/>
          <p:cNvSpPr txBox="1">
            <a:spLocks noGrp="1"/>
          </p:cNvSpPr>
          <p:nvPr>
            <p:ph type="body" idx="1"/>
          </p:nvPr>
        </p:nvSpPr>
        <p:spPr>
          <a:xfrm>
            <a:off x="2231136" y="2638044"/>
            <a:ext cx="7729800" cy="310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37" name="Google Shape;237;g3af4c8d5436_2_237"/>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g3af4c8d5436_2_237"/>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g3af4c8d5436_2_237"/>
          <p:cNvSpPr>
            <a:spLocks noGrp="1"/>
          </p:cNvSpPr>
          <p:nvPr>
            <p:ph type="sldNum" idx="12"/>
          </p:nvPr>
        </p:nvSpPr>
        <p:spPr>
          <a:xfrm>
            <a:off x="10758922" y="6217920"/>
            <a:ext cx="365700" cy="365700"/>
          </a:xfrm>
          <a:prstGeom prst="ellipse">
            <a:avLst/>
          </a:prstGeom>
          <a:solidFill>
            <a:srgbClr val="1D1D1D">
              <a:alpha val="69020"/>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C-Bracket">
  <p:cSld name="Title and Content C-Bracket">
    <p:spTree>
      <p:nvGrpSpPr>
        <p:cNvPr id="1" name="Shape 38"/>
        <p:cNvGrpSpPr/>
        <p:nvPr/>
      </p:nvGrpSpPr>
      <p:grpSpPr>
        <a:xfrm>
          <a:off x="0" y="0"/>
          <a:ext cx="0" cy="0"/>
          <a:chOff x="0" y="0"/>
          <a:chExt cx="0" cy="0"/>
        </a:xfrm>
      </p:grpSpPr>
      <p:pic>
        <p:nvPicPr>
          <p:cNvPr id="39" name="Google Shape;39;p33"/>
          <p:cNvPicPr preferRelativeResize="0"/>
          <p:nvPr/>
        </p:nvPicPr>
        <p:blipFill rotWithShape="1">
          <a:blip r:embed="rId2">
            <a:alphaModFix amt="60000"/>
          </a:blip>
          <a:srcRect l="17244" t="38845" r="16895" b="28842"/>
          <a:stretch/>
        </p:blipFill>
        <p:spPr>
          <a:xfrm>
            <a:off x="0" y="0"/>
            <a:ext cx="9144000" cy="1892543"/>
          </a:xfrm>
          <a:prstGeom prst="rect">
            <a:avLst/>
          </a:prstGeom>
          <a:noFill/>
          <a:ln>
            <a:noFill/>
          </a:ln>
        </p:spPr>
      </p:pic>
      <p:sp>
        <p:nvSpPr>
          <p:cNvPr id="40" name="Google Shape;40;p33"/>
          <p:cNvSpPr txBox="1">
            <a:spLocks noGrp="1"/>
          </p:cNvSpPr>
          <p:nvPr>
            <p:ph type="body" idx="1"/>
          </p:nvPr>
        </p:nvSpPr>
        <p:spPr>
          <a:xfrm>
            <a:off x="1133959" y="2297563"/>
            <a:ext cx="9878597" cy="3430715"/>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rgbClr val="1A1A1A"/>
              </a:buClr>
              <a:buSzPts val="4000"/>
              <a:buNone/>
              <a:defRPr sz="4000">
                <a:solidFill>
                  <a:srgbClr val="1A1A1A"/>
                </a:solidFill>
              </a:defRPr>
            </a:lvl1pPr>
            <a:lvl2pPr marL="914400" lvl="1" indent="-228600" algn="l">
              <a:lnSpc>
                <a:spcPct val="120000"/>
              </a:lnSpc>
              <a:spcBef>
                <a:spcPts val="500"/>
              </a:spcBef>
              <a:spcAft>
                <a:spcPts val="0"/>
              </a:spcAft>
              <a:buClr>
                <a:schemeClr val="dk1"/>
              </a:buClr>
              <a:buSzPts val="2000"/>
              <a:buNone/>
              <a:defRPr sz="2000"/>
            </a:lvl2pPr>
            <a:lvl3pPr marL="1371600" lvl="2" indent="-355600" algn="l">
              <a:lnSpc>
                <a:spcPct val="120000"/>
              </a:lnSpc>
              <a:spcBef>
                <a:spcPts val="500"/>
              </a:spcBef>
              <a:spcAft>
                <a:spcPts val="0"/>
              </a:spcAft>
              <a:buClr>
                <a:srgbClr val="7F7F7F"/>
              </a:buClr>
              <a:buSzPts val="2000"/>
              <a:buChar char="•"/>
              <a:defRPr/>
            </a:lvl3pPr>
            <a:lvl4pPr marL="1828800" lvl="3" indent="-342900" algn="l">
              <a:lnSpc>
                <a:spcPct val="120000"/>
              </a:lnSpc>
              <a:spcBef>
                <a:spcPts val="500"/>
              </a:spcBef>
              <a:spcAft>
                <a:spcPts val="0"/>
              </a:spcAft>
              <a:buClr>
                <a:srgbClr val="7F7F7F"/>
              </a:buClr>
              <a:buSzPts val="1800"/>
              <a:buChar char="•"/>
              <a:defRPr/>
            </a:lvl4pPr>
            <a:lvl5pPr marL="2286000" lvl="4" indent="-342900" algn="l">
              <a:lnSpc>
                <a:spcPct val="12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33"/>
          <p:cNvSpPr txBox="1">
            <a:spLocks noGrp="1"/>
          </p:cNvSpPr>
          <p:nvPr>
            <p:ph type="body" idx="2"/>
          </p:nvPr>
        </p:nvSpPr>
        <p:spPr>
          <a:xfrm>
            <a:off x="381275" y="6100211"/>
            <a:ext cx="11413159" cy="75778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E9DB7"/>
              </a:buClr>
              <a:buSzPts val="2400"/>
              <a:buNone/>
              <a:defRPr sz="2400" i="1">
                <a:solidFill>
                  <a:srgbClr val="4E9DB7"/>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grpSp>
        <p:nvGrpSpPr>
          <p:cNvPr id="45" name="Google Shape;45;p33"/>
          <p:cNvGrpSpPr/>
          <p:nvPr/>
        </p:nvGrpSpPr>
        <p:grpSpPr>
          <a:xfrm>
            <a:off x="759080" y="2297564"/>
            <a:ext cx="1142725" cy="1148001"/>
            <a:chOff x="381275" y="2297564"/>
            <a:chExt cx="1142725" cy="1148001"/>
          </a:xfrm>
        </p:grpSpPr>
        <p:sp>
          <p:nvSpPr>
            <p:cNvPr id="46" name="Google Shape;46;p33"/>
            <p:cNvSpPr/>
            <p:nvPr/>
          </p:nvSpPr>
          <p:spPr>
            <a:xfrm>
              <a:off x="381275" y="2297564"/>
              <a:ext cx="122308" cy="1148001"/>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33"/>
            <p:cNvSpPr/>
            <p:nvPr/>
          </p:nvSpPr>
          <p:spPr>
            <a:xfrm>
              <a:off x="381275" y="2297564"/>
              <a:ext cx="1142725" cy="114332"/>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48" name="Google Shape;48;p33"/>
          <p:cNvGrpSpPr/>
          <p:nvPr/>
        </p:nvGrpSpPr>
        <p:grpSpPr>
          <a:xfrm>
            <a:off x="10283686" y="4590674"/>
            <a:ext cx="1142725" cy="1154169"/>
            <a:chOff x="1523999" y="2761434"/>
            <a:chExt cx="1142725" cy="1154169"/>
          </a:xfrm>
        </p:grpSpPr>
        <p:sp>
          <p:nvSpPr>
            <p:cNvPr id="49" name="Google Shape;49;p33"/>
            <p:cNvSpPr/>
            <p:nvPr/>
          </p:nvSpPr>
          <p:spPr>
            <a:xfrm>
              <a:off x="2544416" y="2761434"/>
              <a:ext cx="122308" cy="1148001"/>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33"/>
            <p:cNvSpPr/>
            <p:nvPr/>
          </p:nvSpPr>
          <p:spPr>
            <a:xfrm>
              <a:off x="1523999" y="3801271"/>
              <a:ext cx="1142725" cy="114332"/>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1" name="Google Shape;51;p33"/>
          <p:cNvSpPr/>
          <p:nvPr/>
        </p:nvSpPr>
        <p:spPr>
          <a:xfrm>
            <a:off x="0" y="756239"/>
            <a:ext cx="5748334" cy="763235"/>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33"/>
          <p:cNvSpPr/>
          <p:nvPr/>
        </p:nvSpPr>
        <p:spPr>
          <a:xfrm>
            <a:off x="5940358" y="756239"/>
            <a:ext cx="155448" cy="763235"/>
          </a:xfrm>
          <a:prstGeom prst="rect">
            <a:avLst/>
          </a:prstGeom>
          <a:solidFill>
            <a:srgbClr val="1B849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33"/>
          <p:cNvSpPr/>
          <p:nvPr/>
        </p:nvSpPr>
        <p:spPr>
          <a:xfrm>
            <a:off x="5748334" y="756238"/>
            <a:ext cx="192024" cy="763235"/>
          </a:xfrm>
          <a:prstGeom prst="rect">
            <a:avLst/>
          </a:prstGeom>
          <a:solidFill>
            <a:srgbClr val="1B849E">
              <a:alpha val="7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33"/>
          <p:cNvSpPr txBox="1">
            <a:spLocks noGrp="1"/>
          </p:cNvSpPr>
          <p:nvPr>
            <p:ph type="title"/>
          </p:nvPr>
        </p:nvSpPr>
        <p:spPr>
          <a:xfrm>
            <a:off x="759080" y="763048"/>
            <a:ext cx="4808836" cy="757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Narrow"/>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L-Icon">
  <p:cSld name="Title and Content L-Icon">
    <p:spTree>
      <p:nvGrpSpPr>
        <p:cNvPr id="1" name="Shape 55"/>
        <p:cNvGrpSpPr/>
        <p:nvPr/>
      </p:nvGrpSpPr>
      <p:grpSpPr>
        <a:xfrm>
          <a:off x="0" y="0"/>
          <a:ext cx="0" cy="0"/>
          <a:chOff x="0" y="0"/>
          <a:chExt cx="0" cy="0"/>
        </a:xfrm>
      </p:grpSpPr>
      <p:sp>
        <p:nvSpPr>
          <p:cNvPr id="56" name="Google Shape;56;p34"/>
          <p:cNvSpPr txBox="1">
            <a:spLocks noGrp="1"/>
          </p:cNvSpPr>
          <p:nvPr>
            <p:ph type="title"/>
          </p:nvPr>
        </p:nvSpPr>
        <p:spPr>
          <a:xfrm>
            <a:off x="3797558" y="576983"/>
            <a:ext cx="7632442" cy="11301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body" idx="1"/>
          </p:nvPr>
        </p:nvSpPr>
        <p:spPr>
          <a:xfrm>
            <a:off x="3797558" y="1707154"/>
            <a:ext cx="7632442" cy="45460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B849E"/>
              </a:buClr>
              <a:buSzPts val="3200"/>
              <a:buNone/>
              <a:defRPr sz="3200"/>
            </a:lvl1pPr>
            <a:lvl2pPr marL="914400" lvl="1" indent="-228600" algn="l">
              <a:lnSpc>
                <a:spcPct val="90000"/>
              </a:lnSpc>
              <a:spcBef>
                <a:spcPts val="500"/>
              </a:spcBef>
              <a:spcAft>
                <a:spcPts val="0"/>
              </a:spcAft>
              <a:buClr>
                <a:schemeClr val="dk1"/>
              </a:buClr>
              <a:buSzPts val="2000"/>
              <a:buNone/>
              <a:defRPr sz="2000"/>
            </a:lvl2pPr>
            <a:lvl3pPr marL="1371600" lvl="2" indent="-355600" algn="l">
              <a:lnSpc>
                <a:spcPct val="90000"/>
              </a:lnSpc>
              <a:spcBef>
                <a:spcPts val="500"/>
              </a:spcBef>
              <a:spcAft>
                <a:spcPts val="0"/>
              </a:spcAft>
              <a:buClr>
                <a:srgbClr val="7F7F7F"/>
              </a:buClr>
              <a:buSzPts val="20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34"/>
          <p:cNvPicPr preferRelativeResize="0"/>
          <p:nvPr/>
        </p:nvPicPr>
        <p:blipFill rotWithShape="1">
          <a:blip r:embed="rId2">
            <a:alphaModFix amt="60000"/>
          </a:blip>
          <a:srcRect l="28023" t="6507" r="50000" b="-734"/>
          <a:stretch/>
        </p:blipFill>
        <p:spPr>
          <a:xfrm>
            <a:off x="373224" y="574035"/>
            <a:ext cx="3051111" cy="5518789"/>
          </a:xfrm>
          <a:prstGeom prst="rect">
            <a:avLst/>
          </a:prstGeom>
          <a:noFill/>
          <a:ln>
            <a:noFill/>
          </a:ln>
        </p:spPr>
      </p:pic>
      <p:sp>
        <p:nvSpPr>
          <p:cNvPr id="62" name="Google Shape;62;p34"/>
          <p:cNvSpPr/>
          <p:nvPr/>
        </p:nvSpPr>
        <p:spPr>
          <a:xfrm>
            <a:off x="9517224" y="4954555"/>
            <a:ext cx="1912776" cy="1903445"/>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 name="Google Shape;63;p34"/>
          <p:cNvPicPr preferRelativeResize="0"/>
          <p:nvPr/>
        </p:nvPicPr>
        <p:blipFill rotWithShape="1">
          <a:blip r:embed="rId3">
            <a:alphaModFix amt="85000"/>
          </a:blip>
          <a:srcRect/>
          <a:stretch/>
        </p:blipFill>
        <p:spPr>
          <a:xfrm>
            <a:off x="9719581" y="5152247"/>
            <a:ext cx="1508062" cy="1508060"/>
          </a:xfrm>
          <a:prstGeom prst="rect">
            <a:avLst/>
          </a:prstGeom>
          <a:noFill/>
          <a:ln>
            <a:noFill/>
          </a:ln>
        </p:spPr>
      </p:pic>
      <p:sp>
        <p:nvSpPr>
          <p:cNvPr id="64" name="Google Shape;64;p34"/>
          <p:cNvSpPr/>
          <p:nvPr/>
        </p:nvSpPr>
        <p:spPr>
          <a:xfrm>
            <a:off x="0" y="2617"/>
            <a:ext cx="5346441" cy="155267"/>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34"/>
          <p:cNvSpPr/>
          <p:nvPr/>
        </p:nvSpPr>
        <p:spPr>
          <a:xfrm>
            <a:off x="0" y="157885"/>
            <a:ext cx="5346441" cy="196694"/>
          </a:xfrm>
          <a:prstGeom prst="rect">
            <a:avLst/>
          </a:prstGeom>
          <a:solidFill>
            <a:srgbClr val="1B849E">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34"/>
          <p:cNvSpPr/>
          <p:nvPr/>
        </p:nvSpPr>
        <p:spPr>
          <a:xfrm>
            <a:off x="0" y="354579"/>
            <a:ext cx="5346441" cy="219456"/>
          </a:xfrm>
          <a:prstGeom prst="rect">
            <a:avLst/>
          </a:prstGeom>
          <a:solidFill>
            <a:srgbClr val="1B849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Icon">
  <p:cSld name="Title and Content T-Icon">
    <p:spTree>
      <p:nvGrpSpPr>
        <p:cNvPr id="1" name="Shape 82"/>
        <p:cNvGrpSpPr/>
        <p:nvPr/>
      </p:nvGrpSpPr>
      <p:grpSpPr>
        <a:xfrm>
          <a:off x="0" y="0"/>
          <a:ext cx="0" cy="0"/>
          <a:chOff x="0" y="0"/>
          <a:chExt cx="0" cy="0"/>
        </a:xfrm>
      </p:grpSpPr>
      <p:sp>
        <p:nvSpPr>
          <p:cNvPr id="83" name="Google Shape;83;p39"/>
          <p:cNvSpPr txBox="1">
            <a:spLocks noGrp="1"/>
          </p:cNvSpPr>
          <p:nvPr>
            <p:ph type="title"/>
          </p:nvPr>
        </p:nvSpPr>
        <p:spPr>
          <a:xfrm>
            <a:off x="763325" y="576983"/>
            <a:ext cx="10666675" cy="11301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9"/>
          <p:cNvSpPr txBox="1">
            <a:spLocks noGrp="1"/>
          </p:cNvSpPr>
          <p:nvPr>
            <p:ph type="body" idx="1"/>
          </p:nvPr>
        </p:nvSpPr>
        <p:spPr>
          <a:xfrm>
            <a:off x="763325" y="1707154"/>
            <a:ext cx="10666675" cy="45460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B849E"/>
              </a:buClr>
              <a:buSzPts val="3200"/>
              <a:buNone/>
              <a:defRPr sz="3200"/>
            </a:lvl1pPr>
            <a:lvl2pPr marL="914400" lvl="1" indent="-228600" algn="l">
              <a:lnSpc>
                <a:spcPct val="90000"/>
              </a:lnSpc>
              <a:spcBef>
                <a:spcPts val="500"/>
              </a:spcBef>
              <a:spcAft>
                <a:spcPts val="0"/>
              </a:spcAft>
              <a:buClr>
                <a:schemeClr val="dk1"/>
              </a:buClr>
              <a:buSzPts val="2000"/>
              <a:buNone/>
              <a:defRPr sz="2000"/>
            </a:lvl2pPr>
            <a:lvl3pPr marL="1371600" lvl="2" indent="-355600" algn="l">
              <a:lnSpc>
                <a:spcPct val="90000"/>
              </a:lnSpc>
              <a:spcBef>
                <a:spcPts val="500"/>
              </a:spcBef>
              <a:spcAft>
                <a:spcPts val="0"/>
              </a:spcAft>
              <a:buClr>
                <a:srgbClr val="7F7F7F"/>
              </a:buClr>
              <a:buSzPts val="20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39"/>
          <p:cNvSpPr/>
          <p:nvPr/>
        </p:nvSpPr>
        <p:spPr>
          <a:xfrm>
            <a:off x="9517224" y="4954555"/>
            <a:ext cx="1912776" cy="1903445"/>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9" name="Google Shape;89;p39"/>
          <p:cNvPicPr preferRelativeResize="0"/>
          <p:nvPr/>
        </p:nvPicPr>
        <p:blipFill rotWithShape="1">
          <a:blip r:embed="rId2">
            <a:alphaModFix amt="85000"/>
          </a:blip>
          <a:srcRect/>
          <a:stretch/>
        </p:blipFill>
        <p:spPr>
          <a:xfrm>
            <a:off x="9719581" y="5152247"/>
            <a:ext cx="1508062" cy="1508060"/>
          </a:xfrm>
          <a:prstGeom prst="rect">
            <a:avLst/>
          </a:prstGeom>
          <a:noFill/>
          <a:ln>
            <a:noFill/>
          </a:ln>
        </p:spPr>
      </p:pic>
      <p:sp>
        <p:nvSpPr>
          <p:cNvPr id="90" name="Google Shape;90;p39"/>
          <p:cNvSpPr/>
          <p:nvPr/>
        </p:nvSpPr>
        <p:spPr>
          <a:xfrm>
            <a:off x="0" y="2617"/>
            <a:ext cx="5346441" cy="155267"/>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39"/>
          <p:cNvSpPr/>
          <p:nvPr/>
        </p:nvSpPr>
        <p:spPr>
          <a:xfrm>
            <a:off x="0" y="157885"/>
            <a:ext cx="5346441" cy="196694"/>
          </a:xfrm>
          <a:prstGeom prst="rect">
            <a:avLst/>
          </a:prstGeom>
          <a:solidFill>
            <a:srgbClr val="1B849E">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39"/>
          <p:cNvSpPr/>
          <p:nvPr/>
        </p:nvSpPr>
        <p:spPr>
          <a:xfrm>
            <a:off x="0" y="354579"/>
            <a:ext cx="5346441" cy="219456"/>
          </a:xfrm>
          <a:prstGeom prst="rect">
            <a:avLst/>
          </a:prstGeom>
          <a:solidFill>
            <a:srgbClr val="1B849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Wide">
  <p:cSld name="Title and Content Wide">
    <p:spTree>
      <p:nvGrpSpPr>
        <p:cNvPr id="1" name="Shape 93"/>
        <p:cNvGrpSpPr/>
        <p:nvPr/>
      </p:nvGrpSpPr>
      <p:grpSpPr>
        <a:xfrm>
          <a:off x="0" y="0"/>
          <a:ext cx="0" cy="0"/>
          <a:chOff x="0" y="0"/>
          <a:chExt cx="0" cy="0"/>
        </a:xfrm>
      </p:grpSpPr>
      <p:sp>
        <p:nvSpPr>
          <p:cNvPr id="94" name="Google Shape;94;p38"/>
          <p:cNvSpPr txBox="1">
            <a:spLocks noGrp="1"/>
          </p:cNvSpPr>
          <p:nvPr>
            <p:ph type="body" idx="1"/>
          </p:nvPr>
        </p:nvSpPr>
        <p:spPr>
          <a:xfrm>
            <a:off x="758757" y="1522716"/>
            <a:ext cx="10671243" cy="46971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B849E"/>
              </a:buClr>
              <a:buSzPts val="3200"/>
              <a:buNone/>
              <a:defRPr sz="3200"/>
            </a:lvl1pPr>
            <a:lvl2pPr marL="914400" lvl="1" indent="-228600" algn="l">
              <a:lnSpc>
                <a:spcPct val="90000"/>
              </a:lnSpc>
              <a:spcBef>
                <a:spcPts val="500"/>
              </a:spcBef>
              <a:spcAft>
                <a:spcPts val="0"/>
              </a:spcAft>
              <a:buClr>
                <a:schemeClr val="dk1"/>
              </a:buClr>
              <a:buSzPts val="2000"/>
              <a:buNone/>
              <a:defRPr sz="2000"/>
            </a:lvl2pPr>
            <a:lvl3pPr marL="1371600" lvl="2" indent="-355600" algn="l">
              <a:lnSpc>
                <a:spcPct val="90000"/>
              </a:lnSpc>
              <a:spcBef>
                <a:spcPts val="500"/>
              </a:spcBef>
              <a:spcAft>
                <a:spcPts val="0"/>
              </a:spcAft>
              <a:buClr>
                <a:srgbClr val="7F7F7F"/>
              </a:buClr>
              <a:buSzPts val="20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38"/>
          <p:cNvSpPr/>
          <p:nvPr/>
        </p:nvSpPr>
        <p:spPr>
          <a:xfrm>
            <a:off x="-1" y="384628"/>
            <a:ext cx="8037771" cy="763235"/>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38"/>
          <p:cNvSpPr/>
          <p:nvPr/>
        </p:nvSpPr>
        <p:spPr>
          <a:xfrm>
            <a:off x="9517224" y="6721475"/>
            <a:ext cx="1912776" cy="136525"/>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38"/>
          <p:cNvSpPr txBox="1">
            <a:spLocks noGrp="1"/>
          </p:cNvSpPr>
          <p:nvPr>
            <p:ph type="title"/>
          </p:nvPr>
        </p:nvSpPr>
        <p:spPr>
          <a:xfrm>
            <a:off x="373224" y="390720"/>
            <a:ext cx="8012018" cy="757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Narrow"/>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8"/>
          <p:cNvSpPr/>
          <p:nvPr/>
        </p:nvSpPr>
        <p:spPr>
          <a:xfrm>
            <a:off x="8229794" y="384628"/>
            <a:ext cx="155448" cy="763235"/>
          </a:xfrm>
          <a:prstGeom prst="rect">
            <a:avLst/>
          </a:prstGeom>
          <a:solidFill>
            <a:srgbClr val="1B849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8"/>
          <p:cNvSpPr/>
          <p:nvPr/>
        </p:nvSpPr>
        <p:spPr>
          <a:xfrm>
            <a:off x="8037770" y="384627"/>
            <a:ext cx="192024" cy="763235"/>
          </a:xfrm>
          <a:prstGeom prst="rect">
            <a:avLst/>
          </a:prstGeom>
          <a:solidFill>
            <a:srgbClr val="1B849E">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pen lines silhouette" type="blank">
  <p:cSld name="BLANK">
    <p:spTree>
      <p:nvGrpSpPr>
        <p:cNvPr id="1" name="Shape 103"/>
        <p:cNvGrpSpPr/>
        <p:nvPr/>
      </p:nvGrpSpPr>
      <p:grpSpPr>
        <a:xfrm>
          <a:off x="0" y="0"/>
          <a:ext cx="0" cy="0"/>
          <a:chOff x="0" y="0"/>
          <a:chExt cx="0" cy="0"/>
        </a:xfrm>
      </p:grpSpPr>
      <p:sp>
        <p:nvSpPr>
          <p:cNvPr id="104" name="Google Shape;10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43"/>
          <p:cNvSpPr/>
          <p:nvPr/>
        </p:nvSpPr>
        <p:spPr>
          <a:xfrm>
            <a:off x="0" y="0"/>
            <a:ext cx="2286000" cy="182880"/>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p:nvPr/>
        </p:nvSpPr>
        <p:spPr>
          <a:xfrm>
            <a:off x="9906000" y="6702014"/>
            <a:ext cx="2286000" cy="182880"/>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9" name="Google Shape;109;p43"/>
          <p:cNvPicPr preferRelativeResize="0"/>
          <p:nvPr/>
        </p:nvPicPr>
        <p:blipFill rotWithShape="1">
          <a:blip r:embed="rId2">
            <a:alphaModFix amt="60000"/>
          </a:blip>
          <a:srcRect l="11618" t="10032" r="13382" b="4991"/>
          <a:stretch/>
        </p:blipFill>
        <p:spPr>
          <a:xfrm>
            <a:off x="0" y="528544"/>
            <a:ext cx="12192000" cy="58278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pic>
        <p:nvPicPr>
          <p:cNvPr id="111" name="Google Shape;111;p35"/>
          <p:cNvPicPr preferRelativeResize="0"/>
          <p:nvPr/>
        </p:nvPicPr>
        <p:blipFill rotWithShape="1">
          <a:blip r:embed="rId2">
            <a:alphaModFix amt="60000"/>
          </a:blip>
          <a:srcRect l="11618" t="10032" r="13382" b="24836"/>
          <a:stretch/>
        </p:blipFill>
        <p:spPr>
          <a:xfrm>
            <a:off x="12700" y="2391211"/>
            <a:ext cx="12192000" cy="4466789"/>
          </a:xfrm>
          <a:prstGeom prst="rect">
            <a:avLst/>
          </a:prstGeom>
          <a:noFill/>
          <a:ln>
            <a:noFill/>
          </a:ln>
        </p:spPr>
      </p:pic>
      <p:sp>
        <p:nvSpPr>
          <p:cNvPr id="112" name="Google Shape;112;p35"/>
          <p:cNvSpPr/>
          <p:nvPr/>
        </p:nvSpPr>
        <p:spPr>
          <a:xfrm>
            <a:off x="12700" y="6702014"/>
            <a:ext cx="12179300" cy="155986"/>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5"/>
          <p:cNvSpPr txBox="1">
            <a:spLocks noGrp="1"/>
          </p:cNvSpPr>
          <p:nvPr>
            <p:ph type="title"/>
          </p:nvPr>
        </p:nvSpPr>
        <p:spPr>
          <a:xfrm>
            <a:off x="933455" y="706438"/>
            <a:ext cx="10327216" cy="2331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E9DB7"/>
              </a:buClr>
              <a:buSzPts val="6000"/>
              <a:buFont typeface="Arial Narrow"/>
              <a:buNone/>
              <a:defRPr sz="6000">
                <a:solidFill>
                  <a:srgbClr val="4E9DB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5"/>
          <p:cNvSpPr txBox="1">
            <a:spLocks noGrp="1"/>
          </p:cNvSpPr>
          <p:nvPr>
            <p:ph type="body" idx="1"/>
          </p:nvPr>
        </p:nvSpPr>
        <p:spPr>
          <a:xfrm>
            <a:off x="933455" y="3038001"/>
            <a:ext cx="10327216"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3200"/>
              <a:buNone/>
              <a:defRPr sz="32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5" name="Google Shape;11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35"/>
          <p:cNvSpPr/>
          <p:nvPr/>
        </p:nvSpPr>
        <p:spPr>
          <a:xfrm>
            <a:off x="9517224" y="1831"/>
            <a:ext cx="1912776" cy="155266"/>
          </a:xfrm>
          <a:prstGeom prst="rect">
            <a:avLst/>
          </a:prstGeom>
          <a:solidFill>
            <a:srgbClr val="1B849E">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35"/>
          <p:cNvSpPr/>
          <p:nvPr/>
        </p:nvSpPr>
        <p:spPr>
          <a:xfrm>
            <a:off x="9517224" y="157098"/>
            <a:ext cx="1912776" cy="201168"/>
          </a:xfrm>
          <a:prstGeom prst="rect">
            <a:avLst/>
          </a:prstGeom>
          <a:solidFill>
            <a:srgbClr val="1B849E">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35"/>
          <p:cNvSpPr/>
          <p:nvPr/>
        </p:nvSpPr>
        <p:spPr>
          <a:xfrm>
            <a:off x="9517224" y="353792"/>
            <a:ext cx="1912776" cy="219456"/>
          </a:xfrm>
          <a:prstGeom prst="rect">
            <a:avLst/>
          </a:prstGeom>
          <a:solidFill>
            <a:srgbClr val="1B849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ist-left">
  <p:cSld name="List-left">
    <p:spTree>
      <p:nvGrpSpPr>
        <p:cNvPr id="1" name="Shape 121"/>
        <p:cNvGrpSpPr/>
        <p:nvPr/>
      </p:nvGrpSpPr>
      <p:grpSpPr>
        <a:xfrm>
          <a:off x="0" y="0"/>
          <a:ext cx="0" cy="0"/>
          <a:chOff x="0" y="0"/>
          <a:chExt cx="0" cy="0"/>
        </a:xfrm>
      </p:grpSpPr>
      <p:sp>
        <p:nvSpPr>
          <p:cNvPr id="122" name="Google Shape;122;p37"/>
          <p:cNvSpPr txBox="1">
            <a:spLocks noGrp="1"/>
          </p:cNvSpPr>
          <p:nvPr>
            <p:ph type="title"/>
          </p:nvPr>
        </p:nvSpPr>
        <p:spPr>
          <a:xfrm>
            <a:off x="7236116" y="3042549"/>
            <a:ext cx="4192552" cy="30503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Arial Narrow"/>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7"/>
          <p:cNvSpPr txBox="1">
            <a:spLocks noGrp="1"/>
          </p:cNvSpPr>
          <p:nvPr>
            <p:ph type="body" idx="1"/>
          </p:nvPr>
        </p:nvSpPr>
        <p:spPr>
          <a:xfrm>
            <a:off x="755772" y="765110"/>
            <a:ext cx="765117" cy="755780"/>
          </a:xfrm>
          <a:prstGeom prst="rect">
            <a:avLst/>
          </a:prstGeom>
          <a:solidFill>
            <a:srgbClr val="4E9DB7"/>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37"/>
          <p:cNvSpPr txBox="1">
            <a:spLocks noGrp="1"/>
          </p:cNvSpPr>
          <p:nvPr>
            <p:ph type="body" idx="2"/>
          </p:nvPr>
        </p:nvSpPr>
        <p:spPr>
          <a:xfrm>
            <a:off x="1903449" y="877078"/>
            <a:ext cx="4567550" cy="52158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400"/>
              </a:spcBef>
              <a:spcAft>
                <a:spcPts val="0"/>
              </a:spcAft>
              <a:buClr>
                <a:srgbClr val="262626"/>
              </a:buClr>
              <a:buSzPts val="2800"/>
              <a:buNone/>
              <a:defRPr>
                <a:solidFill>
                  <a:srgbClr val="262626"/>
                </a:solidFill>
              </a:defRPr>
            </a:lvl1pPr>
            <a:lvl2pPr marL="914400" lvl="1" indent="-228600" algn="l">
              <a:lnSpc>
                <a:spcPct val="90000"/>
              </a:lnSpc>
              <a:spcBef>
                <a:spcPts val="500"/>
              </a:spcBef>
              <a:spcAft>
                <a:spcPts val="0"/>
              </a:spcAft>
              <a:buClr>
                <a:srgbClr val="595959"/>
              </a:buClr>
              <a:buSzPts val="2400"/>
              <a:buNone/>
              <a:defRPr>
                <a:solidFill>
                  <a:srgbClr val="595959"/>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8" name="Google Shape;128;p37"/>
          <p:cNvCxnSpPr/>
          <p:nvPr/>
        </p:nvCxnSpPr>
        <p:spPr>
          <a:xfrm>
            <a:off x="1138331" y="765110"/>
            <a:ext cx="0" cy="6093700"/>
          </a:xfrm>
          <a:prstGeom prst="straightConnector1">
            <a:avLst/>
          </a:prstGeom>
          <a:noFill/>
          <a:ln w="38100" cap="flat" cmpd="sng">
            <a:solidFill>
              <a:srgbClr val="4E9DB7"/>
            </a:solidFill>
            <a:prstDash val="solid"/>
            <a:miter lim="800000"/>
            <a:headEnd type="none" w="sm" len="sm"/>
            <a:tailEnd type="none" w="sm" len="sm"/>
          </a:ln>
        </p:spPr>
      </p:cxnSp>
      <p:sp>
        <p:nvSpPr>
          <p:cNvPr id="129" name="Google Shape;129;p37"/>
          <p:cNvSpPr txBox="1">
            <a:spLocks noGrp="1"/>
          </p:cNvSpPr>
          <p:nvPr>
            <p:ph type="body" idx="3"/>
          </p:nvPr>
        </p:nvSpPr>
        <p:spPr>
          <a:xfrm>
            <a:off x="755772" y="4564208"/>
            <a:ext cx="765117" cy="755780"/>
          </a:xfrm>
          <a:prstGeom prst="rect">
            <a:avLst/>
          </a:prstGeom>
          <a:solidFill>
            <a:srgbClr val="4E9DB7"/>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37"/>
          <p:cNvSpPr txBox="1">
            <a:spLocks noGrp="1"/>
          </p:cNvSpPr>
          <p:nvPr>
            <p:ph type="body" idx="4"/>
          </p:nvPr>
        </p:nvSpPr>
        <p:spPr>
          <a:xfrm>
            <a:off x="755772" y="2664659"/>
            <a:ext cx="765117" cy="755780"/>
          </a:xfrm>
          <a:prstGeom prst="rect">
            <a:avLst/>
          </a:prstGeom>
          <a:solidFill>
            <a:srgbClr val="4E9DB7"/>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131" name="Google Shape;131;p37"/>
          <p:cNvPicPr preferRelativeResize="0"/>
          <p:nvPr/>
        </p:nvPicPr>
        <p:blipFill rotWithShape="1">
          <a:blip r:embed="rId2">
            <a:alphaModFix amt="55000"/>
          </a:blip>
          <a:srcRect l="49789" t="36245" r="36515" b="31389"/>
          <a:stretch/>
        </p:blipFill>
        <p:spPr>
          <a:xfrm>
            <a:off x="9526716" y="769021"/>
            <a:ext cx="1901952" cy="1901952"/>
          </a:xfrm>
          <a:prstGeom prst="rect">
            <a:avLst/>
          </a:prstGeom>
          <a:noFill/>
          <a:ln w="76200" cap="flat" cmpd="sng">
            <a:solidFill>
              <a:srgbClr val="1B849E"/>
            </a:solidFill>
            <a:prstDash val="solid"/>
            <a:round/>
            <a:headEnd type="none" w="sm" len="sm"/>
            <a:tailEnd type="none" w="sm" len="sm"/>
          </a:ln>
        </p:spPr>
      </p:pic>
      <p:pic>
        <p:nvPicPr>
          <p:cNvPr id="132" name="Google Shape;132;p37"/>
          <p:cNvPicPr preferRelativeResize="0"/>
          <p:nvPr/>
        </p:nvPicPr>
        <p:blipFill rotWithShape="1">
          <a:blip r:embed="rId2">
            <a:alphaModFix amt="55000"/>
          </a:blip>
          <a:srcRect l="33548" t="36290" r="52751" b="31340"/>
          <a:stretch/>
        </p:blipFill>
        <p:spPr>
          <a:xfrm>
            <a:off x="7242207" y="769021"/>
            <a:ext cx="1901952" cy="1901952"/>
          </a:xfrm>
          <a:prstGeom prst="rect">
            <a:avLst/>
          </a:prstGeom>
          <a:noFill/>
          <a:ln w="76200" cap="flat" cmpd="sng">
            <a:solidFill>
              <a:srgbClr val="1B849E"/>
            </a:solidFill>
            <a:prstDash val="solid"/>
            <a:round/>
            <a:headEnd type="none" w="sm" len="sm"/>
            <a:tailEnd type="none" w="sm" len="sm"/>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B849E"/>
              </a:buClr>
              <a:buSzPts val="2800"/>
              <a:buFont typeface="Arial"/>
              <a:buChar char="•"/>
              <a:defRPr sz="2800" b="0" i="0" u="none" strike="noStrike" cap="none">
                <a:solidFill>
                  <a:srgbClr val="1B849E"/>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grad.lipscomb.edu/apply/"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
          <p:cNvSpPr txBox="1">
            <a:spLocks noGrp="1"/>
          </p:cNvSpPr>
          <p:nvPr>
            <p:ph type="ctrTitle"/>
          </p:nvPr>
        </p:nvSpPr>
        <p:spPr>
          <a:xfrm>
            <a:off x="768274" y="767900"/>
            <a:ext cx="7432500" cy="228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Arial Narrow"/>
              <a:buNone/>
            </a:pPr>
            <a:r>
              <a:rPr lang="en-US" sz="3800"/>
              <a:t>FLOURISHING CLASSROOMS: FOSTERING JOY</a:t>
            </a:r>
            <a:endParaRPr sz="4000"/>
          </a:p>
        </p:txBody>
      </p:sp>
      <p:sp>
        <p:nvSpPr>
          <p:cNvPr id="245" name="Google Shape;245;p1"/>
          <p:cNvSpPr txBox="1"/>
          <p:nvPr/>
        </p:nvSpPr>
        <p:spPr>
          <a:xfrm>
            <a:off x="1809350" y="5340550"/>
            <a:ext cx="5036700" cy="151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Arial Narrow"/>
                <a:ea typeface="Arial Narrow"/>
                <a:cs typeface="Arial Narrow"/>
                <a:sym typeface="Arial Narrow"/>
              </a:rPr>
              <a:t>Let’s establish some community!</a:t>
            </a:r>
            <a:endParaRPr sz="2400" b="0" i="0" u="none" strike="noStrike" cap="none">
              <a:solidFill>
                <a:srgbClr val="595959"/>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Arial Narrow"/>
                <a:ea typeface="Arial Narrow"/>
                <a:cs typeface="Arial Narrow"/>
                <a:sym typeface="Arial Narrow"/>
              </a:rPr>
              <a:t>Please introduce yourself in </a:t>
            </a:r>
            <a:r>
              <a:rPr lang="en-US" sz="2400" b="1" i="0" u="none" strike="noStrike" cap="none">
                <a:solidFill>
                  <a:srgbClr val="595959"/>
                </a:solidFill>
                <a:latin typeface="Arial Narrow"/>
                <a:ea typeface="Arial Narrow"/>
                <a:cs typeface="Arial Narrow"/>
                <a:sym typeface="Arial Narrow"/>
              </a:rPr>
              <a:t>Chat</a:t>
            </a:r>
            <a:r>
              <a:rPr lang="en-US" sz="2400" b="0" i="0" u="none" strike="noStrike" cap="none">
                <a:solidFill>
                  <a:srgbClr val="595959"/>
                </a:solidFill>
                <a:latin typeface="Arial Narrow"/>
                <a:ea typeface="Arial Narrow"/>
                <a:cs typeface="Arial Narrow"/>
                <a:sym typeface="Arial Narrow"/>
              </a:rPr>
              <a:t>: name, organization, &amp; role.</a:t>
            </a:r>
            <a:endParaRPr sz="1600" b="1" i="0" u="none" strike="noStrike" cap="none">
              <a:solidFill>
                <a:srgbClr val="1B849E"/>
              </a:solidFill>
              <a:latin typeface="Arial Narrow"/>
              <a:ea typeface="Arial Narrow"/>
              <a:cs typeface="Arial Narrow"/>
              <a:sym typeface="Arial Narrow"/>
            </a:endParaRPr>
          </a:p>
        </p:txBody>
      </p:sp>
      <p:pic>
        <p:nvPicPr>
          <p:cNvPr id="246" name="Google Shape;246;p1"/>
          <p:cNvPicPr preferRelativeResize="0"/>
          <p:nvPr/>
        </p:nvPicPr>
        <p:blipFill rotWithShape="1">
          <a:blip r:embed="rId3">
            <a:alphaModFix/>
          </a:blip>
          <a:srcRect/>
          <a:stretch/>
        </p:blipFill>
        <p:spPr>
          <a:xfrm>
            <a:off x="768283" y="5643423"/>
            <a:ext cx="911698" cy="911698"/>
          </a:xfrm>
          <a:prstGeom prst="rect">
            <a:avLst/>
          </a:prstGeom>
          <a:noFill/>
          <a:ln>
            <a:noFill/>
          </a:ln>
        </p:spPr>
      </p:pic>
      <p:pic>
        <p:nvPicPr>
          <p:cNvPr id="247" name="Google Shape;247;p1"/>
          <p:cNvPicPr preferRelativeResize="0"/>
          <p:nvPr/>
        </p:nvPicPr>
        <p:blipFill rotWithShape="1">
          <a:blip r:embed="rId4">
            <a:alphaModFix/>
          </a:blip>
          <a:srcRect/>
          <a:stretch/>
        </p:blipFill>
        <p:spPr>
          <a:xfrm>
            <a:off x="554950" y="5472075"/>
            <a:ext cx="1254400" cy="125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g3ac63161834_0_85"/>
          <p:cNvSpPr/>
          <p:nvPr/>
        </p:nvSpPr>
        <p:spPr>
          <a:xfrm>
            <a:off x="0" y="0"/>
            <a:ext cx="12192000" cy="1243500"/>
          </a:xfrm>
          <a:prstGeom prst="rect">
            <a:avLst/>
          </a:prstGeom>
          <a:solidFill>
            <a:schemeClr val="lt1"/>
          </a:solidFill>
          <a:ln>
            <a:noFill/>
          </a:ln>
        </p:spPr>
        <p:txBody>
          <a:bodyPr spcFirstLastPara="1" wrap="square" lIns="60975" tIns="60975" rIns="60975" bIns="60975" anchor="ctr" anchorCtr="0">
            <a:noAutofit/>
          </a:bodyPr>
          <a:lstStyle/>
          <a:p>
            <a:pPr marL="0" lvl="0" indent="0" algn="l" rtl="0">
              <a:spcBef>
                <a:spcPts val="0"/>
              </a:spcBef>
              <a:spcAft>
                <a:spcPts val="0"/>
              </a:spcAft>
              <a:buNone/>
            </a:pPr>
            <a:endParaRPr/>
          </a:p>
        </p:txBody>
      </p:sp>
      <p:sp>
        <p:nvSpPr>
          <p:cNvPr id="339" name="Google Shape;339;g3ac63161834_0_85"/>
          <p:cNvSpPr txBox="1"/>
          <p:nvPr/>
        </p:nvSpPr>
        <p:spPr>
          <a:xfrm>
            <a:off x="195933" y="190700"/>
            <a:ext cx="11805600" cy="723600"/>
          </a:xfrm>
          <a:prstGeom prst="rect">
            <a:avLst/>
          </a:prstGeom>
          <a:noFill/>
          <a:ln>
            <a:noFill/>
          </a:ln>
        </p:spPr>
        <p:txBody>
          <a:bodyPr spcFirstLastPara="1" wrap="square" lIns="60975" tIns="60975" rIns="60975" bIns="60975" anchor="t" anchorCtr="0">
            <a:spAutoFit/>
          </a:bodyPr>
          <a:lstStyle/>
          <a:p>
            <a:pPr marL="0" lvl="0" indent="0" algn="ctr" rtl="0">
              <a:spcBef>
                <a:spcPts val="0"/>
              </a:spcBef>
              <a:spcAft>
                <a:spcPts val="0"/>
              </a:spcAft>
              <a:buClr>
                <a:schemeClr val="dk1"/>
              </a:buClr>
              <a:buSzPts val="1500"/>
              <a:buFont typeface="Arial"/>
              <a:buNone/>
            </a:pPr>
            <a:r>
              <a:rPr lang="en-US" sz="3900" b="1">
                <a:solidFill>
                  <a:schemeClr val="dk1"/>
                </a:solidFill>
                <a:latin typeface="Arial Narrow"/>
                <a:ea typeface="Arial Narrow"/>
                <a:cs typeface="Arial Narrow"/>
                <a:sym typeface="Arial Narrow"/>
              </a:rPr>
              <a:t>What We See in Schools </a:t>
            </a:r>
            <a:r>
              <a:rPr lang="en-US" sz="3900" b="1">
                <a:latin typeface="Arial Narrow"/>
                <a:ea typeface="Arial Narrow"/>
                <a:cs typeface="Arial Narrow"/>
                <a:sym typeface="Arial Narrow"/>
              </a:rPr>
              <a:t>When Joy Skills Are Low</a:t>
            </a:r>
            <a:endParaRPr sz="7200" b="1">
              <a:solidFill>
                <a:schemeClr val="dk1"/>
              </a:solidFill>
              <a:latin typeface="Arial Narrow"/>
              <a:ea typeface="Arial Narrow"/>
              <a:cs typeface="Arial Narrow"/>
              <a:sym typeface="Arial Narrow"/>
            </a:endParaRPr>
          </a:p>
        </p:txBody>
      </p:sp>
      <p:sp>
        <p:nvSpPr>
          <p:cNvPr id="340" name="Google Shape;340;g3ac63161834_0_85"/>
          <p:cNvSpPr txBox="1"/>
          <p:nvPr/>
        </p:nvSpPr>
        <p:spPr>
          <a:xfrm>
            <a:off x="352567" y="1351733"/>
            <a:ext cx="11648700" cy="5356800"/>
          </a:xfrm>
          <a:prstGeom prst="rect">
            <a:avLst/>
          </a:prstGeom>
          <a:noFill/>
          <a:ln>
            <a:noFill/>
          </a:ln>
        </p:spPr>
        <p:txBody>
          <a:bodyPr spcFirstLastPara="1" wrap="square" lIns="60975" tIns="60975" rIns="60975" bIns="60975" anchor="t" anchorCtr="0">
            <a:noAutofit/>
          </a:bodyPr>
          <a:lstStyle/>
          <a:p>
            <a:pPr marL="0" lvl="0" indent="0" algn="l" rtl="0">
              <a:spcBef>
                <a:spcPts val="0"/>
              </a:spcBef>
              <a:spcAft>
                <a:spcPts val="0"/>
              </a:spcAft>
              <a:buClr>
                <a:schemeClr val="dk1"/>
              </a:buClr>
              <a:buSzPts val="1500"/>
              <a:buFont typeface="Arial"/>
              <a:buNone/>
            </a:pPr>
            <a:endParaRPr sz="3600">
              <a:solidFill>
                <a:schemeClr val="dk1"/>
              </a:solidFill>
              <a:latin typeface="Times New Roman"/>
              <a:ea typeface="Times New Roman"/>
              <a:cs typeface="Times New Roman"/>
              <a:sym typeface="Times New Roman"/>
            </a:endParaRPr>
          </a:p>
          <a:p>
            <a:pPr marL="0" lvl="0" indent="0" algn="ctr" rtl="0">
              <a:lnSpc>
                <a:spcPct val="90000"/>
              </a:lnSpc>
              <a:spcBef>
                <a:spcPts val="1300"/>
              </a:spcBef>
              <a:spcAft>
                <a:spcPts val="0"/>
              </a:spcAft>
              <a:buNone/>
            </a:pPr>
            <a:endParaRPr sz="4500" b="1">
              <a:solidFill>
                <a:srgbClr val="765DC7"/>
              </a:solidFill>
              <a:latin typeface="Lora"/>
              <a:ea typeface="Lora"/>
              <a:cs typeface="Lora"/>
              <a:sym typeface="Lora"/>
            </a:endParaRPr>
          </a:p>
          <a:p>
            <a:pPr marL="0" lvl="1" indent="0" algn="l" rtl="0">
              <a:lnSpc>
                <a:spcPct val="90000"/>
              </a:lnSpc>
              <a:spcBef>
                <a:spcPts val="700"/>
              </a:spcBef>
              <a:spcAft>
                <a:spcPts val="0"/>
              </a:spcAft>
              <a:buNone/>
            </a:pPr>
            <a:endParaRPr sz="2700">
              <a:latin typeface="Lora"/>
              <a:ea typeface="Lora"/>
              <a:cs typeface="Lora"/>
              <a:sym typeface="Lora"/>
            </a:endParaRPr>
          </a:p>
          <a:p>
            <a:pPr marL="0" lvl="0" indent="0" algn="l" rtl="0">
              <a:lnSpc>
                <a:spcPct val="90000"/>
              </a:lnSpc>
              <a:spcBef>
                <a:spcPts val="1300"/>
              </a:spcBef>
              <a:spcAft>
                <a:spcPts val="0"/>
              </a:spcAft>
              <a:buNone/>
            </a:pPr>
            <a:endParaRPr sz="4500" b="1">
              <a:solidFill>
                <a:srgbClr val="765DC7"/>
              </a:solidFill>
              <a:latin typeface="Lora"/>
              <a:ea typeface="Lora"/>
              <a:cs typeface="Lora"/>
              <a:sym typeface="Lora"/>
            </a:endParaRPr>
          </a:p>
          <a:p>
            <a:pPr marL="0" lvl="0" indent="0" algn="l" rtl="0">
              <a:lnSpc>
                <a:spcPct val="90000"/>
              </a:lnSpc>
              <a:spcBef>
                <a:spcPts val="1300"/>
              </a:spcBef>
              <a:spcAft>
                <a:spcPts val="0"/>
              </a:spcAft>
              <a:buNone/>
            </a:pPr>
            <a:endParaRPr sz="2700">
              <a:solidFill>
                <a:schemeClr val="dk1"/>
              </a:solidFill>
              <a:latin typeface="Lora"/>
              <a:ea typeface="Lora"/>
              <a:cs typeface="Lora"/>
              <a:sym typeface="Lora"/>
            </a:endParaRPr>
          </a:p>
          <a:p>
            <a:pPr marL="12700" lvl="1" indent="0" algn="l" rtl="0">
              <a:lnSpc>
                <a:spcPct val="90000"/>
              </a:lnSpc>
              <a:spcBef>
                <a:spcPts val="700"/>
              </a:spcBef>
              <a:spcAft>
                <a:spcPts val="0"/>
              </a:spcAft>
              <a:buNone/>
            </a:pPr>
            <a:endParaRPr sz="2700">
              <a:latin typeface="Lora"/>
              <a:ea typeface="Lora"/>
              <a:cs typeface="Lora"/>
              <a:sym typeface="Lora"/>
            </a:endParaRPr>
          </a:p>
        </p:txBody>
      </p:sp>
      <p:sp>
        <p:nvSpPr>
          <p:cNvPr id="341" name="Google Shape;341;g3ac63161834_0_85"/>
          <p:cNvSpPr txBox="1"/>
          <p:nvPr/>
        </p:nvSpPr>
        <p:spPr>
          <a:xfrm>
            <a:off x="351600" y="914300"/>
            <a:ext cx="11488800" cy="5634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latin typeface="Times New Roman"/>
                <a:ea typeface="Times New Roman"/>
                <a:cs typeface="Times New Roman"/>
                <a:sym typeface="Times New Roman"/>
              </a:rPr>
              <a:t>📋</a:t>
            </a:r>
            <a:r>
              <a:rPr lang="en-US" sz="1900">
                <a:latin typeface="Arial Narrow"/>
                <a:ea typeface="Arial Narrow"/>
                <a:cs typeface="Arial Narrow"/>
                <a:sym typeface="Arial Narrow"/>
              </a:rPr>
              <a:t> </a:t>
            </a:r>
            <a:r>
              <a:rPr lang="en-US" sz="1900" b="1">
                <a:latin typeface="Arial Narrow"/>
                <a:ea typeface="Arial Narrow"/>
                <a:cs typeface="Arial Narrow"/>
                <a:sym typeface="Arial Narrow"/>
              </a:rPr>
              <a:t>Functionality Over Connection</a:t>
            </a:r>
            <a:endParaRPr sz="1900" b="1">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We focus on compliance and task completion rather than building genuine relationships</a:t>
            </a:r>
            <a:endParaRPr sz="1900">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"Did you finish your work?" replaces "How are you doing today?"</a:t>
            </a:r>
            <a:endParaRPr sz="1500">
              <a:solidFill>
                <a:schemeClr val="dk1"/>
              </a:solidFill>
              <a:highlight>
                <a:srgbClr val="FFFFFF"/>
              </a:highlight>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a:t>
            </a:r>
            <a:r>
              <a:rPr lang="en-US" sz="1900" b="1">
                <a:latin typeface="Arial Narrow"/>
                <a:ea typeface="Arial Narrow"/>
                <a:cs typeface="Arial Narrow"/>
                <a:sym typeface="Arial Narrow"/>
              </a:rPr>
              <a:t> Problem Management Over Joy Restoration</a:t>
            </a:r>
            <a:endParaRPr sz="1900" b="1">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We spend our energy managing behaviors instead of restoring emotional well-being</a:t>
            </a:r>
            <a:endParaRPr sz="1900">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Discipline becomes about consequences rather than connection and repair</a:t>
            </a:r>
            <a:endParaRPr sz="1900">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 </a:t>
            </a:r>
            <a:r>
              <a:rPr lang="en-US" sz="1900" b="1">
                <a:latin typeface="Arial Narrow"/>
                <a:ea typeface="Arial Narrow"/>
                <a:cs typeface="Arial Narrow"/>
                <a:sym typeface="Arial Narrow"/>
              </a:rPr>
              <a:t>Managing Problems Over Raising Humans</a:t>
            </a:r>
            <a:endParaRPr sz="1900" b="1">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Schools become focused on data, test scores, and behavior charts</a:t>
            </a:r>
            <a:endParaRPr sz="1900">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We lose sight of our core mission: nurturing the whole child</a:t>
            </a:r>
            <a:endParaRPr sz="1900">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 </a:t>
            </a:r>
            <a:r>
              <a:rPr lang="en-US" sz="1900" b="1">
                <a:latin typeface="Arial Narrow"/>
                <a:ea typeface="Arial Narrow"/>
                <a:cs typeface="Arial Narrow"/>
                <a:sym typeface="Arial Narrow"/>
              </a:rPr>
              <a:t>Self-Justified Behavior Becomes Normal</a:t>
            </a:r>
            <a:endParaRPr sz="1900" b="1">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Students (and staff) defend their actions rather than taking responsibility</a:t>
            </a:r>
            <a:endParaRPr sz="1900">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"It's not my fault" becomes the default response</a:t>
            </a:r>
            <a:endParaRPr sz="1900">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 </a:t>
            </a:r>
            <a:r>
              <a:rPr lang="en-US" sz="1900" b="1">
                <a:latin typeface="Arial Narrow"/>
                <a:ea typeface="Arial Narrow"/>
                <a:cs typeface="Arial Narrow"/>
                <a:sym typeface="Arial Narrow"/>
              </a:rPr>
              <a:t>Pseudo-Identity Takes Over</a:t>
            </a:r>
            <a:endParaRPr sz="1900" b="1">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Students perform roles rather than showing up authentically</a:t>
            </a:r>
            <a:endParaRPr sz="1900">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Masks replace genuine self-expression</a:t>
            </a:r>
            <a:endParaRPr sz="1900">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 </a:t>
            </a:r>
            <a:r>
              <a:rPr lang="en-US" sz="1900" b="1">
                <a:latin typeface="Arial Narrow"/>
                <a:ea typeface="Arial Narrow"/>
                <a:cs typeface="Arial Narrow"/>
                <a:sym typeface="Arial Narrow"/>
              </a:rPr>
              <a:t>Troubling Increases</a:t>
            </a:r>
            <a:endParaRPr sz="1900" b="1">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Narcissism - "It's all about me" thinking dominates</a:t>
            </a:r>
            <a:endParaRPr sz="1900">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Unresolved conflicts - Issues pile up without repair</a:t>
            </a:r>
            <a:endParaRPr sz="1900">
              <a:latin typeface="Arial Narrow"/>
              <a:ea typeface="Arial Narrow"/>
              <a:cs typeface="Arial Narrow"/>
              <a:sym typeface="Arial Narrow"/>
            </a:endParaRPr>
          </a:p>
          <a:p>
            <a:pPr marL="609600" lvl="0" indent="-425450" algn="l" rtl="0">
              <a:spcBef>
                <a:spcPts val="0"/>
              </a:spcBef>
              <a:spcAft>
                <a:spcPts val="0"/>
              </a:spcAft>
              <a:buSzPts val="1900"/>
              <a:buFont typeface="Arial Narrow"/>
              <a:buChar char="●"/>
            </a:pPr>
            <a:r>
              <a:rPr lang="en-US" sz="1900">
                <a:latin typeface="Arial Narrow"/>
                <a:ea typeface="Arial Narrow"/>
                <a:cs typeface="Arial Narrow"/>
                <a:sym typeface="Arial Narrow"/>
              </a:rPr>
              <a:t>Addictive behaviors - Students seek external sources of dopamine (screens, substances, drama)</a:t>
            </a:r>
            <a:endParaRPr sz="1900">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3ac63161834_0_16"/>
          <p:cNvSpPr txBox="1">
            <a:spLocks noGrp="1"/>
          </p:cNvSpPr>
          <p:nvPr>
            <p:ph type="title"/>
          </p:nvPr>
        </p:nvSpPr>
        <p:spPr>
          <a:xfrm>
            <a:off x="763325" y="458849"/>
            <a:ext cx="10666800" cy="1248300"/>
          </a:xfrm>
          <a:prstGeom prst="rect">
            <a:avLst/>
          </a:prstGeom>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dk1"/>
              </a:buClr>
              <a:buSzPct val="31528"/>
              <a:buFont typeface="Arial"/>
              <a:buNone/>
            </a:pPr>
            <a:r>
              <a:rPr lang="en-US" sz="3488"/>
              <a:t>The Good News: </a:t>
            </a:r>
            <a:endParaRPr sz="3488"/>
          </a:p>
          <a:p>
            <a:pPr marL="0" lvl="0" indent="0" algn="ctr" rtl="0">
              <a:lnSpc>
                <a:spcPct val="100000"/>
              </a:lnSpc>
              <a:spcBef>
                <a:spcPts val="0"/>
              </a:spcBef>
              <a:spcAft>
                <a:spcPts val="0"/>
              </a:spcAft>
              <a:buClr>
                <a:schemeClr val="dk1"/>
              </a:buClr>
              <a:buSzPct val="31528"/>
              <a:buFont typeface="Arial"/>
              <a:buNone/>
            </a:pPr>
            <a:r>
              <a:rPr lang="en-US" sz="3488"/>
              <a:t>Joy Skills Can Be Taught, Practiced, Strengthened!</a:t>
            </a:r>
            <a:r>
              <a:rPr lang="en-US" sz="3488">
                <a:latin typeface="Times New Roman"/>
                <a:ea typeface="Times New Roman"/>
                <a:cs typeface="Times New Roman"/>
                <a:sym typeface="Times New Roman"/>
              </a:rPr>
              <a:t> 🌟</a:t>
            </a:r>
            <a:endParaRPr sz="4388">
              <a:highlight>
                <a:schemeClr val="lt1"/>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48" name="Google Shape;348;g3ac63161834_0_16"/>
          <p:cNvSpPr txBox="1">
            <a:spLocks noGrp="1"/>
          </p:cNvSpPr>
          <p:nvPr>
            <p:ph type="body" idx="1"/>
          </p:nvPr>
        </p:nvSpPr>
        <p:spPr>
          <a:xfrm>
            <a:off x="763325" y="1707154"/>
            <a:ext cx="10666800" cy="45459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500">
                <a:solidFill>
                  <a:schemeClr val="dk1"/>
                </a:solidFill>
                <a:latin typeface="Times New Roman"/>
                <a:ea typeface="Times New Roman"/>
                <a:cs typeface="Times New Roman"/>
                <a:sym typeface="Times New Roman"/>
              </a:rPr>
              <a:t>🧠 </a:t>
            </a:r>
            <a:r>
              <a:rPr lang="en-US" sz="2300" b="1">
                <a:solidFill>
                  <a:schemeClr val="dk1"/>
                </a:solidFill>
              </a:rPr>
              <a:t>Your Brain is Designed for Joy</a:t>
            </a:r>
            <a:r>
              <a:rPr lang="en-US" sz="2300">
                <a:solidFill>
                  <a:schemeClr val="dk1"/>
                </a:solidFill>
              </a:rPr>
              <a:t>: Neural pathways grow stronger with practice</a:t>
            </a:r>
            <a:endParaRPr sz="23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3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500">
                <a:solidFill>
                  <a:schemeClr val="dk1"/>
                </a:solidFill>
              </a:rPr>
              <a:t>💪 </a:t>
            </a:r>
            <a:r>
              <a:rPr lang="en-US" sz="2300" b="1">
                <a:solidFill>
                  <a:schemeClr val="dk1"/>
                </a:solidFill>
              </a:rPr>
              <a:t>Skills, Not Just Feelings:</a:t>
            </a:r>
            <a:r>
              <a:rPr lang="en-US" sz="2300">
                <a:solidFill>
                  <a:schemeClr val="dk1"/>
                </a:solidFill>
              </a:rPr>
              <a:t> Joy is something we can actively build</a:t>
            </a:r>
            <a:endParaRPr sz="23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3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500">
                <a:solidFill>
                  <a:schemeClr val="dk1"/>
                </a:solidFill>
              </a:rPr>
              <a:t>🔄 </a:t>
            </a:r>
            <a:r>
              <a:rPr lang="en-US" sz="2300" b="1">
                <a:solidFill>
                  <a:schemeClr val="dk1"/>
                </a:solidFill>
              </a:rPr>
              <a:t>It's Never Too Late:</a:t>
            </a:r>
            <a:r>
              <a:rPr lang="en-US" sz="2300">
                <a:solidFill>
                  <a:schemeClr val="dk1"/>
                </a:solidFill>
              </a:rPr>
              <a:t> Neuroplasticity means change is always possible</a:t>
            </a:r>
            <a:endParaRPr sz="23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3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500">
                <a:solidFill>
                  <a:schemeClr val="dk1"/>
                </a:solidFill>
              </a:rPr>
              <a:t>👥 </a:t>
            </a:r>
            <a:r>
              <a:rPr lang="en-US" sz="2300" b="1">
                <a:solidFill>
                  <a:schemeClr val="dk1"/>
                </a:solidFill>
              </a:rPr>
              <a:t>We Do This Together:</a:t>
            </a:r>
            <a:r>
              <a:rPr lang="en-US" sz="2300">
                <a:solidFill>
                  <a:schemeClr val="dk1"/>
                </a:solidFill>
              </a:rPr>
              <a:t> Joy grows best in community</a:t>
            </a:r>
            <a:endParaRPr sz="23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3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500">
                <a:solidFill>
                  <a:schemeClr val="dk1"/>
                </a:solidFill>
              </a:rPr>
              <a:t>📈 </a:t>
            </a:r>
            <a:r>
              <a:rPr lang="en-US" sz="2300" b="1">
                <a:solidFill>
                  <a:schemeClr val="dk1"/>
                </a:solidFill>
              </a:rPr>
              <a:t>Small Steps = Big Impact:</a:t>
            </a:r>
            <a:r>
              <a:rPr lang="en-US" sz="2300">
                <a:solidFill>
                  <a:schemeClr val="dk1"/>
                </a:solidFill>
              </a:rPr>
              <a:t> Consistent practice creates lasting change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3ac63161834_0_224"/>
          <p:cNvSpPr txBox="1">
            <a:spLocks noGrp="1"/>
          </p:cNvSpPr>
          <p:nvPr>
            <p:ph type="title"/>
          </p:nvPr>
        </p:nvSpPr>
        <p:spPr>
          <a:xfrm>
            <a:off x="763325" y="576983"/>
            <a:ext cx="10666800" cy="1130100"/>
          </a:xfrm>
          <a:prstGeom prst="rect">
            <a:avLst/>
          </a:prstGeom>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dk1"/>
              </a:buClr>
              <a:buSzPct val="36131"/>
              <a:buFont typeface="Arial"/>
              <a:buNone/>
            </a:pPr>
            <a:r>
              <a:rPr lang="en-US" sz="3044"/>
              <a:t>The Good News: </a:t>
            </a:r>
            <a:endParaRPr sz="3044"/>
          </a:p>
          <a:p>
            <a:pPr marL="0" lvl="0" indent="0" algn="ctr" rtl="0">
              <a:lnSpc>
                <a:spcPct val="100000"/>
              </a:lnSpc>
              <a:spcBef>
                <a:spcPts val="0"/>
              </a:spcBef>
              <a:spcAft>
                <a:spcPts val="0"/>
              </a:spcAft>
              <a:buClr>
                <a:schemeClr val="dk1"/>
              </a:buClr>
              <a:buSzPct val="36131"/>
              <a:buFont typeface="Arial"/>
              <a:buNone/>
            </a:pPr>
            <a:r>
              <a:rPr lang="en-US" sz="3044"/>
              <a:t>Joy Skills Can Be Taught, Practiced, Strengthened! </a:t>
            </a:r>
            <a:r>
              <a:rPr lang="en-US" sz="3044">
                <a:latin typeface="Times New Roman"/>
                <a:ea typeface="Times New Roman"/>
                <a:cs typeface="Times New Roman"/>
                <a:sym typeface="Times New Roman"/>
              </a:rPr>
              <a:t>🌟</a:t>
            </a:r>
            <a:endParaRPr sz="4344">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355" name="Google Shape;355;g3ac63161834_0_224" title="Screenshot 2025-12-10 at 9.43.44 AM.png"/>
          <p:cNvPicPr preferRelativeResize="0"/>
          <p:nvPr/>
        </p:nvPicPr>
        <p:blipFill>
          <a:blip r:embed="rId3">
            <a:alphaModFix/>
          </a:blip>
          <a:stretch>
            <a:fillRect/>
          </a:stretch>
        </p:blipFill>
        <p:spPr>
          <a:xfrm>
            <a:off x="328975" y="1707075"/>
            <a:ext cx="8897352" cy="4240149"/>
          </a:xfrm>
          <a:prstGeom prst="rect">
            <a:avLst/>
          </a:prstGeom>
          <a:noFill/>
          <a:ln>
            <a:noFill/>
          </a:ln>
        </p:spPr>
      </p:pic>
      <p:pic>
        <p:nvPicPr>
          <p:cNvPr id="356" name="Google Shape;356;g3ac63161834_0_224"/>
          <p:cNvPicPr preferRelativeResize="0"/>
          <p:nvPr/>
        </p:nvPicPr>
        <p:blipFill>
          <a:blip r:embed="rId4">
            <a:alphaModFix/>
          </a:blip>
          <a:stretch>
            <a:fillRect/>
          </a:stretch>
        </p:blipFill>
        <p:spPr>
          <a:xfrm>
            <a:off x="9952548" y="1707075"/>
            <a:ext cx="1717475" cy="2405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3af4c8d5436_1_2"/>
          <p:cNvSpPr txBox="1">
            <a:spLocks noGrp="1"/>
          </p:cNvSpPr>
          <p:nvPr>
            <p:ph type="title"/>
          </p:nvPr>
        </p:nvSpPr>
        <p:spPr>
          <a:xfrm>
            <a:off x="763325" y="576983"/>
            <a:ext cx="10666800" cy="1130100"/>
          </a:xfrm>
          <a:prstGeom prst="rect">
            <a:avLst/>
          </a:prstGeom>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dk1"/>
              </a:buClr>
              <a:buSzPct val="36131"/>
              <a:buFont typeface="Arial"/>
              <a:buNone/>
            </a:pPr>
            <a:r>
              <a:rPr lang="en-US" sz="3044"/>
              <a:t>The Good News: </a:t>
            </a:r>
            <a:endParaRPr sz="3044"/>
          </a:p>
          <a:p>
            <a:pPr marL="0" lvl="0" indent="0" algn="ctr" rtl="0">
              <a:lnSpc>
                <a:spcPct val="100000"/>
              </a:lnSpc>
              <a:spcBef>
                <a:spcPts val="0"/>
              </a:spcBef>
              <a:spcAft>
                <a:spcPts val="0"/>
              </a:spcAft>
              <a:buClr>
                <a:schemeClr val="dk1"/>
              </a:buClr>
              <a:buSzPct val="36131"/>
              <a:buFont typeface="Arial"/>
              <a:buNone/>
            </a:pPr>
            <a:r>
              <a:rPr lang="en-US" sz="3044"/>
              <a:t>Joy Skills Can Be Taught, Practiced, Strengthened! </a:t>
            </a:r>
            <a:r>
              <a:rPr lang="en-US" sz="3044">
                <a:latin typeface="Times New Roman"/>
                <a:ea typeface="Times New Roman"/>
                <a:cs typeface="Times New Roman"/>
                <a:sym typeface="Times New Roman"/>
              </a:rPr>
              <a:t>🌟</a:t>
            </a:r>
            <a:endParaRPr sz="4344">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363" name="Google Shape;363;g3af4c8d5436_1_2"/>
          <p:cNvPicPr preferRelativeResize="0"/>
          <p:nvPr/>
        </p:nvPicPr>
        <p:blipFill>
          <a:blip r:embed="rId3">
            <a:alphaModFix/>
          </a:blip>
          <a:stretch>
            <a:fillRect/>
          </a:stretch>
        </p:blipFill>
        <p:spPr>
          <a:xfrm>
            <a:off x="9952548" y="1707075"/>
            <a:ext cx="1717475" cy="2405425"/>
          </a:xfrm>
          <a:prstGeom prst="rect">
            <a:avLst/>
          </a:prstGeom>
          <a:noFill/>
          <a:ln>
            <a:noFill/>
          </a:ln>
        </p:spPr>
      </p:pic>
      <p:pic>
        <p:nvPicPr>
          <p:cNvPr id="364" name="Google Shape;364;g3af4c8d5436_1_2" title="Screenshot 2025-12-10 at 9.45.49 AM.png"/>
          <p:cNvPicPr preferRelativeResize="0"/>
          <p:nvPr/>
        </p:nvPicPr>
        <p:blipFill>
          <a:blip r:embed="rId4">
            <a:alphaModFix/>
          </a:blip>
          <a:stretch>
            <a:fillRect/>
          </a:stretch>
        </p:blipFill>
        <p:spPr>
          <a:xfrm>
            <a:off x="57150" y="1882350"/>
            <a:ext cx="9406900" cy="3983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3af4c8d5436_1_10"/>
          <p:cNvSpPr txBox="1">
            <a:spLocks noGrp="1"/>
          </p:cNvSpPr>
          <p:nvPr>
            <p:ph type="title"/>
          </p:nvPr>
        </p:nvSpPr>
        <p:spPr>
          <a:xfrm>
            <a:off x="763325" y="576983"/>
            <a:ext cx="10666800" cy="1130100"/>
          </a:xfrm>
          <a:prstGeom prst="rect">
            <a:avLst/>
          </a:prstGeom>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dk1"/>
              </a:buClr>
              <a:buSzPct val="36131"/>
              <a:buFont typeface="Arial"/>
              <a:buNone/>
            </a:pPr>
            <a:r>
              <a:rPr lang="en-US" sz="3044"/>
              <a:t>The Good News: </a:t>
            </a:r>
            <a:endParaRPr sz="3044"/>
          </a:p>
          <a:p>
            <a:pPr marL="0" lvl="0" indent="0" algn="ctr" rtl="0">
              <a:lnSpc>
                <a:spcPct val="100000"/>
              </a:lnSpc>
              <a:spcBef>
                <a:spcPts val="0"/>
              </a:spcBef>
              <a:spcAft>
                <a:spcPts val="0"/>
              </a:spcAft>
              <a:buClr>
                <a:schemeClr val="dk1"/>
              </a:buClr>
              <a:buSzPct val="36131"/>
              <a:buFont typeface="Arial"/>
              <a:buNone/>
            </a:pPr>
            <a:r>
              <a:rPr lang="en-US" sz="3044"/>
              <a:t>Joy Skills Can Be Taught, Practiced, Strengthened! </a:t>
            </a:r>
            <a:r>
              <a:rPr lang="en-US" sz="3044">
                <a:latin typeface="Times New Roman"/>
                <a:ea typeface="Times New Roman"/>
                <a:cs typeface="Times New Roman"/>
                <a:sym typeface="Times New Roman"/>
              </a:rPr>
              <a:t>🌟</a:t>
            </a:r>
            <a:endParaRPr sz="4344">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71" name="Google Shape;371;g3af4c8d5436_1_10"/>
          <p:cNvSpPr txBox="1"/>
          <p:nvPr/>
        </p:nvSpPr>
        <p:spPr>
          <a:xfrm>
            <a:off x="262875" y="1707075"/>
            <a:ext cx="9029700" cy="45681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18191A"/>
              </a:buClr>
              <a:buSzPts val="2200"/>
              <a:buFont typeface="Arial Narrow"/>
              <a:buChar char="●"/>
            </a:pPr>
            <a:r>
              <a:rPr lang="en-US" sz="2200" b="1">
                <a:solidFill>
                  <a:srgbClr val="18191A"/>
                </a:solidFill>
                <a:latin typeface="Arial Narrow"/>
                <a:ea typeface="Arial Narrow"/>
                <a:cs typeface="Arial Narrow"/>
                <a:sym typeface="Arial Narrow"/>
              </a:rPr>
              <a:t>Mutuality </a:t>
            </a:r>
            <a:endParaRPr sz="2200">
              <a:solidFill>
                <a:srgbClr val="18191A"/>
              </a:solidFill>
              <a:latin typeface="Arial Narrow"/>
              <a:ea typeface="Arial Narrow"/>
              <a:cs typeface="Arial Narrow"/>
              <a:sym typeface="Arial Narrow"/>
            </a:endParaRPr>
          </a:p>
          <a:p>
            <a:pPr marL="914400" lvl="1" indent="-368300" algn="l" rtl="0">
              <a:lnSpc>
                <a:spcPct val="115000"/>
              </a:lnSpc>
              <a:spcBef>
                <a:spcPts val="0"/>
              </a:spcBef>
              <a:spcAft>
                <a:spcPts val="0"/>
              </a:spcAft>
              <a:buClr>
                <a:srgbClr val="18191A"/>
              </a:buClr>
              <a:buSzPts val="2200"/>
              <a:buFont typeface="Arial Narrow"/>
              <a:buChar char="○"/>
            </a:pPr>
            <a:r>
              <a:rPr lang="en-US" sz="2200">
                <a:solidFill>
                  <a:srgbClr val="18191A"/>
                </a:solidFill>
                <a:latin typeface="Arial Narrow"/>
                <a:ea typeface="Arial Narrow"/>
                <a:cs typeface="Arial Narrow"/>
                <a:sym typeface="Arial Narrow"/>
              </a:rPr>
              <a:t>Invited? Welcomed? Present?</a:t>
            </a:r>
            <a:endParaRPr sz="2200">
              <a:solidFill>
                <a:srgbClr val="18191A"/>
              </a:solidFill>
              <a:latin typeface="Arial Narrow"/>
              <a:ea typeface="Arial Narrow"/>
              <a:cs typeface="Arial Narrow"/>
              <a:sym typeface="Arial Narrow"/>
            </a:endParaRPr>
          </a:p>
          <a:p>
            <a:pPr marL="914400" lvl="0" indent="0" algn="l" rtl="0">
              <a:lnSpc>
                <a:spcPct val="115000"/>
              </a:lnSpc>
              <a:spcBef>
                <a:spcPts val="0"/>
              </a:spcBef>
              <a:spcAft>
                <a:spcPts val="0"/>
              </a:spcAft>
              <a:buNone/>
            </a:pPr>
            <a:endParaRPr sz="2200">
              <a:solidFill>
                <a:srgbClr val="18191A"/>
              </a:solidFill>
              <a:latin typeface="Arial Narrow"/>
              <a:ea typeface="Arial Narrow"/>
              <a:cs typeface="Arial Narrow"/>
              <a:sym typeface="Arial Narrow"/>
            </a:endParaRPr>
          </a:p>
          <a:p>
            <a:pPr marL="457200" lvl="0" indent="-368300" algn="l" rtl="0">
              <a:lnSpc>
                <a:spcPct val="115000"/>
              </a:lnSpc>
              <a:spcBef>
                <a:spcPts val="0"/>
              </a:spcBef>
              <a:spcAft>
                <a:spcPts val="0"/>
              </a:spcAft>
              <a:buClr>
                <a:srgbClr val="18191A"/>
              </a:buClr>
              <a:buSzPts val="2200"/>
              <a:buFont typeface="Arial Narrow"/>
              <a:buChar char="●"/>
            </a:pPr>
            <a:r>
              <a:rPr lang="en-US" sz="2200" b="1">
                <a:solidFill>
                  <a:srgbClr val="18191A"/>
                </a:solidFill>
                <a:latin typeface="Arial Narrow"/>
                <a:ea typeface="Arial Narrow"/>
                <a:cs typeface="Arial Narrow"/>
                <a:sym typeface="Arial Narrow"/>
              </a:rPr>
              <a:t>Engagement </a:t>
            </a:r>
            <a:endParaRPr sz="2200" b="1">
              <a:solidFill>
                <a:srgbClr val="18191A"/>
              </a:solidFill>
              <a:latin typeface="Arial Narrow"/>
              <a:ea typeface="Arial Narrow"/>
              <a:cs typeface="Arial Narrow"/>
              <a:sym typeface="Arial Narrow"/>
            </a:endParaRPr>
          </a:p>
          <a:p>
            <a:pPr marL="914400" lvl="1" indent="-368300" algn="l" rtl="0">
              <a:lnSpc>
                <a:spcPct val="115000"/>
              </a:lnSpc>
              <a:spcBef>
                <a:spcPts val="0"/>
              </a:spcBef>
              <a:spcAft>
                <a:spcPts val="0"/>
              </a:spcAft>
              <a:buClr>
                <a:srgbClr val="18191A"/>
              </a:buClr>
              <a:buSzPts val="2200"/>
              <a:buFont typeface="Arial Narrow"/>
              <a:buChar char="○"/>
            </a:pPr>
            <a:r>
              <a:rPr lang="en-US" sz="2200">
                <a:solidFill>
                  <a:srgbClr val="18191A"/>
                </a:solidFill>
                <a:latin typeface="Arial Narrow"/>
                <a:ea typeface="Arial Narrow"/>
                <a:cs typeface="Arial Narrow"/>
                <a:sym typeface="Arial Narrow"/>
              </a:rPr>
              <a:t>Supported? Cared For?  </a:t>
            </a:r>
            <a:endParaRPr sz="2200">
              <a:solidFill>
                <a:srgbClr val="18191A"/>
              </a:solidFill>
              <a:latin typeface="Arial Narrow"/>
              <a:ea typeface="Arial Narrow"/>
              <a:cs typeface="Arial Narrow"/>
              <a:sym typeface="Arial Narrow"/>
            </a:endParaRPr>
          </a:p>
          <a:p>
            <a:pPr marL="457200" lvl="0" indent="0" algn="l" rtl="0">
              <a:lnSpc>
                <a:spcPct val="115000"/>
              </a:lnSpc>
              <a:spcBef>
                <a:spcPts val="0"/>
              </a:spcBef>
              <a:spcAft>
                <a:spcPts val="0"/>
              </a:spcAft>
              <a:buNone/>
            </a:pPr>
            <a:endParaRPr sz="2200">
              <a:solidFill>
                <a:srgbClr val="18191A"/>
              </a:solidFill>
              <a:latin typeface="Arial Narrow"/>
              <a:ea typeface="Arial Narrow"/>
              <a:cs typeface="Arial Narrow"/>
              <a:sym typeface="Arial Narrow"/>
            </a:endParaRPr>
          </a:p>
          <a:p>
            <a:pPr marL="457200" lvl="0" indent="-368300" algn="l" rtl="0">
              <a:lnSpc>
                <a:spcPct val="115000"/>
              </a:lnSpc>
              <a:spcBef>
                <a:spcPts val="0"/>
              </a:spcBef>
              <a:spcAft>
                <a:spcPts val="0"/>
              </a:spcAft>
              <a:buClr>
                <a:srgbClr val="18191A"/>
              </a:buClr>
              <a:buSzPts val="2200"/>
              <a:buFont typeface="Arial Narrow"/>
              <a:buChar char="●"/>
            </a:pPr>
            <a:r>
              <a:rPr lang="en-US" sz="2200" b="1">
                <a:solidFill>
                  <a:srgbClr val="18191A"/>
                </a:solidFill>
                <a:latin typeface="Arial Narrow"/>
                <a:ea typeface="Arial Narrow"/>
                <a:cs typeface="Arial Narrow"/>
                <a:sym typeface="Arial Narrow"/>
              </a:rPr>
              <a:t>Safety </a:t>
            </a:r>
            <a:endParaRPr sz="2200" b="1">
              <a:solidFill>
                <a:srgbClr val="18191A"/>
              </a:solidFill>
              <a:latin typeface="Arial Narrow"/>
              <a:ea typeface="Arial Narrow"/>
              <a:cs typeface="Arial Narrow"/>
              <a:sym typeface="Arial Narrow"/>
            </a:endParaRPr>
          </a:p>
          <a:p>
            <a:pPr marL="914400" lvl="1" indent="-368300" algn="l" rtl="0">
              <a:lnSpc>
                <a:spcPct val="115000"/>
              </a:lnSpc>
              <a:spcBef>
                <a:spcPts val="0"/>
              </a:spcBef>
              <a:spcAft>
                <a:spcPts val="0"/>
              </a:spcAft>
              <a:buClr>
                <a:srgbClr val="18191A"/>
              </a:buClr>
              <a:buSzPts val="2200"/>
              <a:buFont typeface="Arial Narrow"/>
              <a:buChar char="○"/>
            </a:pPr>
            <a:r>
              <a:rPr lang="en-US" sz="2200">
                <a:solidFill>
                  <a:srgbClr val="18191A"/>
                </a:solidFill>
                <a:latin typeface="Arial Narrow"/>
                <a:ea typeface="Arial Narrow"/>
                <a:cs typeface="Arial Narrow"/>
                <a:sym typeface="Arial Narrow"/>
              </a:rPr>
              <a:t>Known? Accepted? </a:t>
            </a:r>
            <a:endParaRPr sz="2200">
              <a:solidFill>
                <a:srgbClr val="18191A"/>
              </a:solidFill>
              <a:latin typeface="Arial Narrow"/>
              <a:ea typeface="Arial Narrow"/>
              <a:cs typeface="Arial Narrow"/>
              <a:sym typeface="Arial Narrow"/>
            </a:endParaRPr>
          </a:p>
          <a:p>
            <a:pPr marL="457200" lvl="0" indent="0" algn="l" rtl="0">
              <a:lnSpc>
                <a:spcPct val="115000"/>
              </a:lnSpc>
              <a:spcBef>
                <a:spcPts val="0"/>
              </a:spcBef>
              <a:spcAft>
                <a:spcPts val="0"/>
              </a:spcAft>
              <a:buNone/>
            </a:pPr>
            <a:endParaRPr sz="2200">
              <a:solidFill>
                <a:srgbClr val="18191A"/>
              </a:solidFill>
              <a:latin typeface="Arial Narrow"/>
              <a:ea typeface="Arial Narrow"/>
              <a:cs typeface="Arial Narrow"/>
              <a:sym typeface="Arial Narrow"/>
            </a:endParaRPr>
          </a:p>
          <a:p>
            <a:pPr marL="457200" lvl="0" indent="-368300" algn="l" rtl="0">
              <a:lnSpc>
                <a:spcPct val="115000"/>
              </a:lnSpc>
              <a:spcBef>
                <a:spcPts val="0"/>
              </a:spcBef>
              <a:spcAft>
                <a:spcPts val="0"/>
              </a:spcAft>
              <a:buClr>
                <a:srgbClr val="18191A"/>
              </a:buClr>
              <a:buSzPts val="2200"/>
              <a:buFont typeface="Arial Narrow"/>
              <a:buChar char="●"/>
            </a:pPr>
            <a:r>
              <a:rPr lang="en-US" sz="2200" b="1">
                <a:solidFill>
                  <a:srgbClr val="18191A"/>
                </a:solidFill>
                <a:latin typeface="Arial Narrow"/>
                <a:ea typeface="Arial Narrow"/>
                <a:cs typeface="Arial Narrow"/>
                <a:sym typeface="Arial Narrow"/>
              </a:rPr>
              <a:t>Transformation </a:t>
            </a:r>
            <a:endParaRPr sz="2200" b="1">
              <a:solidFill>
                <a:srgbClr val="18191A"/>
              </a:solidFill>
              <a:latin typeface="Arial Narrow"/>
              <a:ea typeface="Arial Narrow"/>
              <a:cs typeface="Arial Narrow"/>
              <a:sym typeface="Arial Narrow"/>
            </a:endParaRPr>
          </a:p>
          <a:p>
            <a:pPr marL="914400" lvl="1" indent="-368300" algn="l" rtl="0">
              <a:lnSpc>
                <a:spcPct val="115000"/>
              </a:lnSpc>
              <a:spcBef>
                <a:spcPts val="0"/>
              </a:spcBef>
              <a:spcAft>
                <a:spcPts val="0"/>
              </a:spcAft>
              <a:buClr>
                <a:srgbClr val="18191A"/>
              </a:buClr>
              <a:buSzPts val="2200"/>
              <a:buFont typeface="Arial Narrow"/>
              <a:buChar char="○"/>
            </a:pPr>
            <a:r>
              <a:rPr lang="en-US" sz="2200">
                <a:solidFill>
                  <a:srgbClr val="18191A"/>
                </a:solidFill>
                <a:latin typeface="Arial Narrow"/>
                <a:ea typeface="Arial Narrow"/>
                <a:cs typeface="Arial Narrow"/>
                <a:sym typeface="Arial Narrow"/>
              </a:rPr>
              <a:t>Loved? Needed? Befriended? </a:t>
            </a:r>
            <a:endParaRPr sz="2200">
              <a:solidFill>
                <a:srgbClr val="18191A"/>
              </a:solidFill>
              <a:latin typeface="Arial Narrow"/>
              <a:ea typeface="Arial Narrow"/>
              <a:cs typeface="Arial Narrow"/>
              <a:sym typeface="Arial Narrow"/>
            </a:endParaRPr>
          </a:p>
          <a:p>
            <a:pPr marL="0" lvl="0" indent="0" algn="l" rtl="0">
              <a:spcBef>
                <a:spcPts val="0"/>
              </a:spcBef>
              <a:spcAft>
                <a:spcPts val="0"/>
              </a:spcAft>
              <a:buNone/>
            </a:pPr>
            <a:endParaRPr sz="2400">
              <a:solidFill>
                <a:srgbClr val="1C4587"/>
              </a:solidFill>
              <a:latin typeface="Montserrat SemiBold"/>
              <a:ea typeface="Montserrat SemiBold"/>
              <a:cs typeface="Montserrat SemiBold"/>
              <a:sym typeface="Montserrat SemiBold"/>
            </a:endParaRPr>
          </a:p>
        </p:txBody>
      </p:sp>
      <p:sp>
        <p:nvSpPr>
          <p:cNvPr id="372" name="Google Shape;372;g3af4c8d5436_1_10"/>
          <p:cNvSpPr txBox="1"/>
          <p:nvPr/>
        </p:nvSpPr>
        <p:spPr>
          <a:xfrm>
            <a:off x="91425" y="6378050"/>
            <a:ext cx="7464000" cy="6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595959"/>
                </a:solidFill>
                <a:latin typeface="Arial Narrow"/>
                <a:ea typeface="Arial Narrow"/>
                <a:cs typeface="Arial Narrow"/>
                <a:sym typeface="Arial Narrow"/>
              </a:rPr>
              <a:t>Adapted from Wheaton’s Center for Faith and Disability, 10 Dimensions of Belonging </a:t>
            </a:r>
            <a:endParaRPr>
              <a:solidFill>
                <a:srgbClr val="595959"/>
              </a:solidFill>
              <a:latin typeface="Arial Narrow"/>
              <a:ea typeface="Arial Narrow"/>
              <a:cs typeface="Arial Narrow"/>
              <a:sym typeface="Arial Narrow"/>
            </a:endParaRPr>
          </a:p>
        </p:txBody>
      </p:sp>
      <p:pic>
        <p:nvPicPr>
          <p:cNvPr id="373" name="Google Shape;373;g3af4c8d5436_1_10"/>
          <p:cNvPicPr preferRelativeResize="0"/>
          <p:nvPr/>
        </p:nvPicPr>
        <p:blipFill rotWithShape="1">
          <a:blip r:embed="rId3">
            <a:alphaModFix/>
          </a:blip>
          <a:srcRect/>
          <a:stretch/>
        </p:blipFill>
        <p:spPr>
          <a:xfrm>
            <a:off x="8962575" y="1631800"/>
            <a:ext cx="2165600" cy="288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g3ac63161834_0_230"/>
          <p:cNvSpPr/>
          <p:nvPr/>
        </p:nvSpPr>
        <p:spPr>
          <a:xfrm>
            <a:off x="0" y="0"/>
            <a:ext cx="12192000" cy="1243500"/>
          </a:xfrm>
          <a:prstGeom prst="rect">
            <a:avLst/>
          </a:prstGeom>
          <a:solidFill>
            <a:schemeClr val="lt1"/>
          </a:solidFill>
          <a:ln>
            <a:noFill/>
          </a:ln>
        </p:spPr>
        <p:txBody>
          <a:bodyPr spcFirstLastPara="1" wrap="square" lIns="60975" tIns="60975" rIns="60975" bIns="60975" anchor="ctr" anchorCtr="0">
            <a:noAutofit/>
          </a:bodyPr>
          <a:lstStyle/>
          <a:p>
            <a:pPr marL="0" lvl="0" indent="0" algn="l" rtl="0">
              <a:spcBef>
                <a:spcPts val="0"/>
              </a:spcBef>
              <a:spcAft>
                <a:spcPts val="0"/>
              </a:spcAft>
              <a:buNone/>
            </a:pPr>
            <a:endParaRPr/>
          </a:p>
        </p:txBody>
      </p:sp>
      <p:sp>
        <p:nvSpPr>
          <p:cNvPr id="379" name="Google Shape;379;g3ac63161834_0_230"/>
          <p:cNvSpPr txBox="1"/>
          <p:nvPr/>
        </p:nvSpPr>
        <p:spPr>
          <a:xfrm>
            <a:off x="193200" y="53533"/>
            <a:ext cx="11805600" cy="1060800"/>
          </a:xfrm>
          <a:prstGeom prst="rect">
            <a:avLst/>
          </a:prstGeom>
          <a:solidFill>
            <a:schemeClr val="lt1"/>
          </a:solidFill>
          <a:ln>
            <a:noFill/>
          </a:ln>
        </p:spPr>
        <p:txBody>
          <a:bodyPr spcFirstLastPara="1" wrap="square" lIns="60975" tIns="60975" rIns="60975" bIns="60975" anchor="t" anchorCtr="0">
            <a:noAutofit/>
          </a:bodyPr>
          <a:lstStyle/>
          <a:p>
            <a:pPr marL="0" lvl="0" indent="0" algn="ctr" rtl="0">
              <a:spcBef>
                <a:spcPts val="0"/>
              </a:spcBef>
              <a:spcAft>
                <a:spcPts val="0"/>
              </a:spcAft>
              <a:buClr>
                <a:schemeClr val="dk1"/>
              </a:buClr>
              <a:buSzPts val="1500"/>
              <a:buFont typeface="Arial"/>
              <a:buNone/>
            </a:pPr>
            <a:r>
              <a:rPr lang="en-US" sz="3200" b="1">
                <a:solidFill>
                  <a:schemeClr val="dk1"/>
                </a:solidFill>
                <a:latin typeface="Arial Narrow"/>
                <a:ea typeface="Arial Narrow"/>
                <a:cs typeface="Arial Narrow"/>
                <a:sym typeface="Arial Narrow"/>
              </a:rPr>
              <a:t>The Good News: </a:t>
            </a:r>
            <a:endParaRPr sz="3200" b="1">
              <a:solidFill>
                <a:schemeClr val="dk1"/>
              </a:solidFill>
              <a:latin typeface="Arial Narrow"/>
              <a:ea typeface="Arial Narrow"/>
              <a:cs typeface="Arial Narrow"/>
              <a:sym typeface="Arial Narrow"/>
            </a:endParaRPr>
          </a:p>
          <a:p>
            <a:pPr marL="0" lvl="0" indent="0" algn="ctr" rtl="0">
              <a:spcBef>
                <a:spcPts val="0"/>
              </a:spcBef>
              <a:spcAft>
                <a:spcPts val="0"/>
              </a:spcAft>
              <a:buClr>
                <a:schemeClr val="dk1"/>
              </a:buClr>
              <a:buSzPts val="1500"/>
              <a:buFont typeface="Arial"/>
              <a:buNone/>
            </a:pPr>
            <a:r>
              <a:rPr lang="en-US" sz="3200" b="1">
                <a:solidFill>
                  <a:schemeClr val="dk1"/>
                </a:solidFill>
                <a:latin typeface="Arial Narrow"/>
                <a:ea typeface="Arial Narrow"/>
                <a:cs typeface="Arial Narrow"/>
                <a:sym typeface="Arial Narrow"/>
              </a:rPr>
              <a:t>Joy Skills Can Be Taught, Practiced, Strengthened!</a:t>
            </a:r>
            <a:r>
              <a:rPr lang="en-US" sz="3200" b="1">
                <a:solidFill>
                  <a:schemeClr val="dk1"/>
                </a:solidFill>
                <a:latin typeface="Times New Roman"/>
                <a:ea typeface="Times New Roman"/>
                <a:cs typeface="Times New Roman"/>
                <a:sym typeface="Times New Roman"/>
              </a:rPr>
              <a:t> 🌟</a:t>
            </a:r>
            <a:endParaRPr sz="4400" b="1">
              <a:solidFill>
                <a:schemeClr val="dk1"/>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Clr>
                <a:schemeClr val="dk1"/>
              </a:buClr>
              <a:buSzPts val="1300"/>
              <a:buFont typeface="Arial"/>
              <a:buNone/>
            </a:pPr>
            <a:endParaRPr sz="5200" b="1">
              <a:solidFill>
                <a:schemeClr val="dk1"/>
              </a:solidFill>
              <a:latin typeface="Times New Roman"/>
              <a:ea typeface="Times New Roman"/>
              <a:cs typeface="Times New Roman"/>
              <a:sym typeface="Times New Roman"/>
            </a:endParaRPr>
          </a:p>
        </p:txBody>
      </p:sp>
      <p:sp>
        <p:nvSpPr>
          <p:cNvPr id="380" name="Google Shape;380;g3ac63161834_0_230"/>
          <p:cNvSpPr txBox="1"/>
          <p:nvPr/>
        </p:nvSpPr>
        <p:spPr>
          <a:xfrm>
            <a:off x="352567" y="1351733"/>
            <a:ext cx="11648700" cy="5356800"/>
          </a:xfrm>
          <a:prstGeom prst="rect">
            <a:avLst/>
          </a:prstGeom>
          <a:noFill/>
          <a:ln>
            <a:noFill/>
          </a:ln>
        </p:spPr>
        <p:txBody>
          <a:bodyPr spcFirstLastPara="1" wrap="square" lIns="60975" tIns="60975" rIns="60975" bIns="60975" anchor="t" anchorCtr="0">
            <a:noAutofit/>
          </a:bodyPr>
          <a:lstStyle/>
          <a:p>
            <a:pPr marL="0" lvl="0" indent="0" algn="l" rtl="0">
              <a:spcBef>
                <a:spcPts val="0"/>
              </a:spcBef>
              <a:spcAft>
                <a:spcPts val="0"/>
              </a:spcAft>
              <a:buClr>
                <a:schemeClr val="dk1"/>
              </a:buClr>
              <a:buSzPts val="1500"/>
              <a:buFont typeface="Arial"/>
              <a:buNone/>
            </a:pPr>
            <a:endParaRPr sz="3600">
              <a:solidFill>
                <a:schemeClr val="dk1"/>
              </a:solidFill>
              <a:latin typeface="Times New Roman"/>
              <a:ea typeface="Times New Roman"/>
              <a:cs typeface="Times New Roman"/>
              <a:sym typeface="Times New Roman"/>
            </a:endParaRPr>
          </a:p>
          <a:p>
            <a:pPr marL="0" lvl="0" indent="0" algn="ctr" rtl="0">
              <a:lnSpc>
                <a:spcPct val="90000"/>
              </a:lnSpc>
              <a:spcBef>
                <a:spcPts val="1300"/>
              </a:spcBef>
              <a:spcAft>
                <a:spcPts val="0"/>
              </a:spcAft>
              <a:buNone/>
            </a:pPr>
            <a:endParaRPr sz="4500" b="1">
              <a:solidFill>
                <a:srgbClr val="765DC7"/>
              </a:solidFill>
              <a:latin typeface="Lora"/>
              <a:ea typeface="Lora"/>
              <a:cs typeface="Lora"/>
              <a:sym typeface="Lora"/>
            </a:endParaRPr>
          </a:p>
          <a:p>
            <a:pPr marL="0" lvl="1" indent="0" algn="l" rtl="0">
              <a:lnSpc>
                <a:spcPct val="90000"/>
              </a:lnSpc>
              <a:spcBef>
                <a:spcPts val="700"/>
              </a:spcBef>
              <a:spcAft>
                <a:spcPts val="0"/>
              </a:spcAft>
              <a:buNone/>
            </a:pPr>
            <a:endParaRPr sz="2700">
              <a:latin typeface="Lora"/>
              <a:ea typeface="Lora"/>
              <a:cs typeface="Lora"/>
              <a:sym typeface="Lora"/>
            </a:endParaRPr>
          </a:p>
          <a:p>
            <a:pPr marL="0" lvl="0" indent="0" algn="l" rtl="0">
              <a:lnSpc>
                <a:spcPct val="90000"/>
              </a:lnSpc>
              <a:spcBef>
                <a:spcPts val="1300"/>
              </a:spcBef>
              <a:spcAft>
                <a:spcPts val="0"/>
              </a:spcAft>
              <a:buNone/>
            </a:pPr>
            <a:endParaRPr sz="4500" b="1">
              <a:solidFill>
                <a:srgbClr val="765DC7"/>
              </a:solidFill>
              <a:latin typeface="Lora"/>
              <a:ea typeface="Lora"/>
              <a:cs typeface="Lora"/>
              <a:sym typeface="Lora"/>
            </a:endParaRPr>
          </a:p>
          <a:p>
            <a:pPr marL="0" lvl="0" indent="0" algn="l" rtl="0">
              <a:lnSpc>
                <a:spcPct val="90000"/>
              </a:lnSpc>
              <a:spcBef>
                <a:spcPts val="1300"/>
              </a:spcBef>
              <a:spcAft>
                <a:spcPts val="0"/>
              </a:spcAft>
              <a:buNone/>
            </a:pPr>
            <a:endParaRPr sz="2700">
              <a:solidFill>
                <a:schemeClr val="dk1"/>
              </a:solidFill>
              <a:latin typeface="Lora"/>
              <a:ea typeface="Lora"/>
              <a:cs typeface="Lora"/>
              <a:sym typeface="Lora"/>
            </a:endParaRPr>
          </a:p>
          <a:p>
            <a:pPr marL="12700" lvl="1" indent="0" algn="l" rtl="0">
              <a:lnSpc>
                <a:spcPct val="90000"/>
              </a:lnSpc>
              <a:spcBef>
                <a:spcPts val="700"/>
              </a:spcBef>
              <a:spcAft>
                <a:spcPts val="0"/>
              </a:spcAft>
              <a:buNone/>
            </a:pPr>
            <a:endParaRPr sz="2700">
              <a:latin typeface="Lora"/>
              <a:ea typeface="Lora"/>
              <a:cs typeface="Lora"/>
              <a:sym typeface="Lora"/>
            </a:endParaRPr>
          </a:p>
        </p:txBody>
      </p:sp>
      <p:pic>
        <p:nvPicPr>
          <p:cNvPr id="381" name="Google Shape;381;g3ac63161834_0_230"/>
          <p:cNvPicPr preferRelativeResize="0"/>
          <p:nvPr/>
        </p:nvPicPr>
        <p:blipFill>
          <a:blip r:embed="rId3">
            <a:alphaModFix/>
          </a:blip>
          <a:stretch>
            <a:fillRect/>
          </a:stretch>
        </p:blipFill>
        <p:spPr>
          <a:xfrm rot="2">
            <a:off x="195923" y="1479772"/>
            <a:ext cx="3473056" cy="2907388"/>
          </a:xfrm>
          <a:prstGeom prst="rect">
            <a:avLst/>
          </a:prstGeom>
          <a:noFill/>
          <a:ln w="38100" cap="flat" cmpd="sng">
            <a:solidFill>
              <a:schemeClr val="dk2"/>
            </a:solidFill>
            <a:prstDash val="solid"/>
            <a:round/>
            <a:headEnd type="none" w="sm" len="sm"/>
            <a:tailEnd type="none" w="sm" len="sm"/>
          </a:ln>
        </p:spPr>
      </p:pic>
      <p:pic>
        <p:nvPicPr>
          <p:cNvPr id="382" name="Google Shape;382;g3ac63161834_0_230"/>
          <p:cNvPicPr preferRelativeResize="0"/>
          <p:nvPr/>
        </p:nvPicPr>
        <p:blipFill>
          <a:blip r:embed="rId4">
            <a:alphaModFix/>
          </a:blip>
          <a:stretch>
            <a:fillRect/>
          </a:stretch>
        </p:blipFill>
        <p:spPr>
          <a:xfrm>
            <a:off x="444000" y="4752600"/>
            <a:ext cx="4960634" cy="1948833"/>
          </a:xfrm>
          <a:prstGeom prst="rect">
            <a:avLst/>
          </a:prstGeom>
          <a:noFill/>
          <a:ln w="38100" cap="flat" cmpd="sng">
            <a:solidFill>
              <a:schemeClr val="dk2"/>
            </a:solidFill>
            <a:prstDash val="solid"/>
            <a:round/>
            <a:headEnd type="none" w="sm" len="sm"/>
            <a:tailEnd type="none" w="sm" len="sm"/>
          </a:ln>
        </p:spPr>
      </p:pic>
      <p:pic>
        <p:nvPicPr>
          <p:cNvPr id="383" name="Google Shape;383;g3ac63161834_0_230"/>
          <p:cNvPicPr preferRelativeResize="0"/>
          <p:nvPr/>
        </p:nvPicPr>
        <p:blipFill>
          <a:blip r:embed="rId5">
            <a:alphaModFix/>
          </a:blip>
          <a:stretch>
            <a:fillRect/>
          </a:stretch>
        </p:blipFill>
        <p:spPr>
          <a:xfrm>
            <a:off x="5802517" y="4132083"/>
            <a:ext cx="5773701" cy="1819767"/>
          </a:xfrm>
          <a:prstGeom prst="rect">
            <a:avLst/>
          </a:prstGeom>
          <a:noFill/>
          <a:ln w="38100" cap="flat" cmpd="sng">
            <a:solidFill>
              <a:schemeClr val="dk2"/>
            </a:solidFill>
            <a:prstDash val="solid"/>
            <a:round/>
            <a:headEnd type="none" w="sm" len="sm"/>
            <a:tailEnd type="none" w="sm" len="sm"/>
          </a:ln>
        </p:spPr>
      </p:pic>
      <p:pic>
        <p:nvPicPr>
          <p:cNvPr id="384" name="Google Shape;384;g3ac63161834_0_230"/>
          <p:cNvPicPr preferRelativeResize="0"/>
          <p:nvPr/>
        </p:nvPicPr>
        <p:blipFill>
          <a:blip r:embed="rId6">
            <a:alphaModFix/>
          </a:blip>
          <a:stretch>
            <a:fillRect/>
          </a:stretch>
        </p:blipFill>
        <p:spPr>
          <a:xfrm rot="-2">
            <a:off x="3972733" y="1351751"/>
            <a:ext cx="3473034" cy="2297065"/>
          </a:xfrm>
          <a:prstGeom prst="rect">
            <a:avLst/>
          </a:prstGeom>
          <a:noFill/>
          <a:ln w="38100" cap="flat" cmpd="sng">
            <a:solidFill>
              <a:schemeClr val="dk2"/>
            </a:solidFill>
            <a:prstDash val="solid"/>
            <a:round/>
            <a:headEnd type="none" w="sm" len="sm"/>
            <a:tailEnd type="none" w="sm" len="sm"/>
          </a:ln>
        </p:spPr>
      </p:pic>
      <p:pic>
        <p:nvPicPr>
          <p:cNvPr id="385" name="Google Shape;385;g3ac63161834_0_230"/>
          <p:cNvPicPr preferRelativeResize="0"/>
          <p:nvPr/>
        </p:nvPicPr>
        <p:blipFill>
          <a:blip r:embed="rId7">
            <a:alphaModFix/>
          </a:blip>
          <a:stretch>
            <a:fillRect/>
          </a:stretch>
        </p:blipFill>
        <p:spPr>
          <a:xfrm rot="2">
            <a:off x="7749533" y="1479768"/>
            <a:ext cx="4252000" cy="2426463"/>
          </a:xfrm>
          <a:prstGeom prst="rect">
            <a:avLst/>
          </a:prstGeom>
          <a:noFill/>
          <a:ln w="38100" cap="flat" cmpd="sng">
            <a:solidFill>
              <a:schemeClr val="dk2"/>
            </a:solidFill>
            <a:prstDash val="solid"/>
            <a:round/>
            <a:headEnd type="none" w="sm" len="sm"/>
            <a:tailEnd type="none" w="sm" len="sm"/>
          </a:ln>
        </p:spPr>
      </p:pic>
      <p:sp>
        <p:nvSpPr>
          <p:cNvPr id="386" name="Google Shape;386;g3ac63161834_0_230"/>
          <p:cNvSpPr txBox="1"/>
          <p:nvPr/>
        </p:nvSpPr>
        <p:spPr>
          <a:xfrm>
            <a:off x="5920733" y="6126500"/>
            <a:ext cx="6131700" cy="628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sz="1500">
                <a:latin typeface="Times New Roman"/>
                <a:ea typeface="Times New Roman"/>
                <a:cs typeface="Times New Roman"/>
                <a:sym typeface="Times New Roman"/>
              </a:rPr>
              <a:t>Wilder, J. (2014). Joy changes everything. Conversations Journal: A Forum for Authentic Transformation, 12(2).</a:t>
            </a:r>
            <a:endParaRPr sz="1500">
              <a:latin typeface="Times New Roman"/>
              <a:ea typeface="Times New Roman"/>
              <a:cs typeface="Times New Roman"/>
              <a:sym typeface="Times New Roman"/>
            </a:endParaRPr>
          </a:p>
          <a:p>
            <a:pPr marL="0" lvl="0" indent="0" algn="l" rtl="0">
              <a:spcBef>
                <a:spcPts val="0"/>
              </a:spcBef>
              <a:spcAft>
                <a:spcPts val="0"/>
              </a:spcAft>
              <a:buNone/>
            </a:pPr>
            <a:endParaRPr sz="13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3ac63161834_0_150"/>
          <p:cNvSpPr txBox="1">
            <a:spLocks noGrp="1"/>
          </p:cNvSpPr>
          <p:nvPr>
            <p:ph type="title"/>
          </p:nvPr>
        </p:nvSpPr>
        <p:spPr>
          <a:xfrm>
            <a:off x="928800" y="47282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Avenir"/>
              <a:buNone/>
            </a:pPr>
            <a:endParaRPr/>
          </a:p>
        </p:txBody>
      </p:sp>
      <p:sp>
        <p:nvSpPr>
          <p:cNvPr id="392" name="Google Shape;392;g3ac63161834_0_150"/>
          <p:cNvSpPr txBox="1">
            <a:spLocks noGrp="1"/>
          </p:cNvSpPr>
          <p:nvPr>
            <p:ph type="body" idx="1"/>
          </p:nvPr>
        </p:nvSpPr>
        <p:spPr>
          <a:xfrm>
            <a:off x="11083583" y="837333"/>
            <a:ext cx="610800" cy="32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US"/>
              <a:t>20XX</a:t>
            </a:r>
            <a:endParaRPr/>
          </a:p>
        </p:txBody>
      </p:sp>
      <p:pic>
        <p:nvPicPr>
          <p:cNvPr id="393" name="Google Shape;393;g3ac63161834_0_150" descr="TOP 25 JOY OF LEARNING QUOTES | A-Z Quotes"/>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94" name="Google Shape;394;g3ac63161834_0_150"/>
          <p:cNvSpPr/>
          <p:nvPr/>
        </p:nvSpPr>
        <p:spPr>
          <a:xfrm>
            <a:off x="129533" y="160033"/>
            <a:ext cx="11887200" cy="1806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5500">
                <a:solidFill>
                  <a:schemeClr val="lt1"/>
                </a:solidFill>
                <a:latin typeface="Corsiva"/>
                <a:ea typeface="Corsiva"/>
                <a:cs typeface="Corsiva"/>
                <a:sym typeface="Corsiva"/>
              </a:rPr>
              <a:t>“</a:t>
            </a:r>
            <a:r>
              <a:rPr lang="en-US" sz="5100" b="1">
                <a:solidFill>
                  <a:schemeClr val="lt1"/>
                </a:solidFill>
                <a:latin typeface="Corsiva"/>
                <a:ea typeface="Corsiva"/>
                <a:cs typeface="Corsiva"/>
                <a:sym typeface="Corsiva"/>
              </a:rPr>
              <a:t>It is the supreme art of the teacher to awaken joy in creative expression and knowledge…”</a:t>
            </a:r>
            <a:endParaRPr sz="1100" b="1">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7"/>
          <p:cNvSpPr txBox="1">
            <a:spLocks noGrp="1"/>
          </p:cNvSpPr>
          <p:nvPr>
            <p:ph type="body" idx="1"/>
          </p:nvPr>
        </p:nvSpPr>
        <p:spPr>
          <a:xfrm>
            <a:off x="758757" y="1522716"/>
            <a:ext cx="10671243" cy="4697109"/>
          </a:xfrm>
          <a:prstGeom prst="rect">
            <a:avLst/>
          </a:prstGeom>
          <a:noFill/>
          <a:ln>
            <a:noFill/>
          </a:ln>
        </p:spPr>
        <p:txBody>
          <a:bodyPr spcFirstLastPara="1" wrap="square" lIns="91425" tIns="45700" rIns="91425" bIns="45700" anchor="t" anchorCtr="0">
            <a:noAutofit/>
          </a:bodyPr>
          <a:lstStyle/>
          <a:p>
            <a:pPr marL="457200" lvl="0" indent="-552450" algn="l" rtl="0">
              <a:lnSpc>
                <a:spcPct val="100000"/>
              </a:lnSpc>
              <a:spcBef>
                <a:spcPts val="0"/>
              </a:spcBef>
              <a:spcAft>
                <a:spcPts val="0"/>
              </a:spcAft>
              <a:buClr>
                <a:srgbClr val="595959"/>
              </a:buClr>
              <a:buSzPts val="5100"/>
              <a:buFont typeface="Arial Narrow"/>
              <a:buChar char="•"/>
            </a:pPr>
            <a:r>
              <a:rPr lang="en-US" sz="2200">
                <a:solidFill>
                  <a:schemeClr val="dk1"/>
                </a:solidFill>
                <a:highlight>
                  <a:srgbClr val="FFFFFF"/>
                </a:highlight>
              </a:rPr>
              <a:t>Coursey, C. M. (2021). </a:t>
            </a:r>
            <a:r>
              <a:rPr lang="en-US" sz="2200" i="1">
                <a:solidFill>
                  <a:schemeClr val="dk1"/>
                </a:solidFill>
                <a:highlight>
                  <a:srgbClr val="FFFFFF"/>
                </a:highlight>
              </a:rPr>
              <a:t>The joy switch: How your brain's secret circuit affects your relationships—and how you can activate it</a:t>
            </a:r>
            <a:r>
              <a:rPr lang="en-US" sz="2200">
                <a:solidFill>
                  <a:schemeClr val="dk1"/>
                </a:solidFill>
                <a:highlight>
                  <a:srgbClr val="FFFFFF"/>
                </a:highlight>
              </a:rPr>
              <a:t>. Northfield Publishing.</a:t>
            </a:r>
            <a:endParaRPr sz="3300">
              <a:solidFill>
                <a:schemeClr val="dk1"/>
              </a:solidFill>
            </a:endParaRPr>
          </a:p>
          <a:p>
            <a:pPr marL="457200" lvl="0" indent="-482600" algn="l" rtl="0">
              <a:lnSpc>
                <a:spcPct val="100000"/>
              </a:lnSpc>
              <a:spcBef>
                <a:spcPts val="0"/>
              </a:spcBef>
              <a:spcAft>
                <a:spcPts val="0"/>
              </a:spcAft>
              <a:buClr>
                <a:srgbClr val="595959"/>
              </a:buClr>
              <a:buSzPts val="4000"/>
              <a:buFont typeface="Arial Narrow"/>
              <a:buChar char="•"/>
            </a:pPr>
            <a:r>
              <a:rPr lang="en-US" sz="2200">
                <a:solidFill>
                  <a:schemeClr val="dk1"/>
                </a:solidFill>
              </a:rPr>
              <a:t>Conscious Discipline. (n.d.). Brain state model. https://consciousdiscipline.com/methodology/brain-state-model</a:t>
            </a:r>
            <a:endParaRPr sz="2200">
              <a:solidFill>
                <a:schemeClr val="dk1"/>
              </a:solidFill>
            </a:endParaRPr>
          </a:p>
          <a:p>
            <a:pPr marL="457200" lvl="0" indent="0" algn="l" rtl="0">
              <a:lnSpc>
                <a:spcPct val="100000"/>
              </a:lnSpc>
              <a:spcBef>
                <a:spcPts val="0"/>
              </a:spcBef>
              <a:spcAft>
                <a:spcPts val="0"/>
              </a:spcAft>
              <a:buNone/>
            </a:pPr>
            <a:endParaRPr sz="2200">
              <a:solidFill>
                <a:schemeClr val="dk1"/>
              </a:solidFill>
            </a:endParaRPr>
          </a:p>
          <a:p>
            <a:pPr marL="457200" lvl="0" indent="-482600" algn="l" rtl="0">
              <a:lnSpc>
                <a:spcPct val="100000"/>
              </a:lnSpc>
              <a:spcBef>
                <a:spcPts val="0"/>
              </a:spcBef>
              <a:spcAft>
                <a:spcPts val="0"/>
              </a:spcAft>
              <a:buClr>
                <a:srgbClr val="595959"/>
              </a:buClr>
              <a:buSzPts val="4000"/>
              <a:buFont typeface="Arial Narrow"/>
              <a:buChar char="•"/>
            </a:pPr>
            <a:r>
              <a:rPr lang="en-US" sz="2200">
                <a:solidFill>
                  <a:schemeClr val="dk1"/>
                </a:solidFill>
              </a:rPr>
              <a:t>Warner, M., &amp; Coursey, C. M. (2019). The 4 habits of joy-filled people: 15 minute brain science hacks to a more connected and satisfying life. Northfield Publishing.</a:t>
            </a:r>
            <a:endParaRPr sz="2200">
              <a:solidFill>
                <a:schemeClr val="dk1"/>
              </a:solidFill>
            </a:endParaRPr>
          </a:p>
          <a:p>
            <a:pPr marL="457200" lvl="0" indent="0" algn="ctr" rtl="0">
              <a:spcBef>
                <a:spcPts val="1000"/>
              </a:spcBef>
              <a:spcAft>
                <a:spcPts val="0"/>
              </a:spcAft>
              <a:buNone/>
            </a:pPr>
            <a:endParaRPr sz="2200" b="1">
              <a:solidFill>
                <a:srgbClr val="765DC7"/>
              </a:solidFill>
            </a:endParaRPr>
          </a:p>
          <a:p>
            <a:pPr marL="457200" lvl="0" indent="-482600" algn="l" rtl="0">
              <a:lnSpc>
                <a:spcPct val="100000"/>
              </a:lnSpc>
              <a:spcBef>
                <a:spcPts val="0"/>
              </a:spcBef>
              <a:spcAft>
                <a:spcPts val="0"/>
              </a:spcAft>
              <a:buClr>
                <a:srgbClr val="595959"/>
              </a:buClr>
              <a:buSzPts val="4000"/>
              <a:buFont typeface="Arial Narrow"/>
              <a:buChar char="•"/>
            </a:pPr>
            <a:r>
              <a:rPr lang="en-US" sz="2200">
                <a:solidFill>
                  <a:schemeClr val="dk1"/>
                </a:solidFill>
              </a:rPr>
              <a:t>Wilder, J. (2014). Joy changes everything. Conversations Journal: A Forum for Authentic Transformation, 12(2).</a:t>
            </a:r>
            <a:endParaRPr sz="4000"/>
          </a:p>
          <a:p>
            <a:pPr marL="457200" lvl="0" indent="-254000" algn="l" rtl="0">
              <a:lnSpc>
                <a:spcPct val="120000"/>
              </a:lnSpc>
              <a:spcBef>
                <a:spcPts val="1000"/>
              </a:spcBef>
              <a:spcAft>
                <a:spcPts val="0"/>
              </a:spcAft>
              <a:buClr>
                <a:srgbClr val="595959"/>
              </a:buClr>
              <a:buSzPts val="3200"/>
              <a:buFont typeface="Arial"/>
              <a:buNone/>
            </a:pPr>
            <a:endParaRPr sz="4000">
              <a:latin typeface="Times New Roman"/>
              <a:ea typeface="Times New Roman"/>
              <a:cs typeface="Times New Roman"/>
              <a:sym typeface="Times New Roman"/>
            </a:endParaRPr>
          </a:p>
          <a:p>
            <a:pPr marL="457200" lvl="0" indent="-254000" algn="l" rtl="0">
              <a:lnSpc>
                <a:spcPct val="120000"/>
              </a:lnSpc>
              <a:spcBef>
                <a:spcPts val="1000"/>
              </a:spcBef>
              <a:spcAft>
                <a:spcPts val="0"/>
              </a:spcAft>
              <a:buClr>
                <a:srgbClr val="595959"/>
              </a:buClr>
              <a:buSzPts val="3200"/>
              <a:buFont typeface="Arial"/>
              <a:buNone/>
            </a:pPr>
            <a:endParaRPr/>
          </a:p>
        </p:txBody>
      </p:sp>
      <p:sp>
        <p:nvSpPr>
          <p:cNvPr id="400" name="Google Shape;400;p27"/>
          <p:cNvSpPr txBox="1">
            <a:spLocks noGrp="1"/>
          </p:cNvSpPr>
          <p:nvPr>
            <p:ph type="title"/>
          </p:nvPr>
        </p:nvSpPr>
        <p:spPr>
          <a:xfrm>
            <a:off x="373224" y="390720"/>
            <a:ext cx="8012018" cy="7571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Narrow"/>
              <a:buNone/>
            </a:pPr>
            <a:r>
              <a:rPr lang="en-US"/>
              <a:t>References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3ac63161834_0_298"/>
          <p:cNvSpPr txBox="1"/>
          <p:nvPr/>
        </p:nvSpPr>
        <p:spPr>
          <a:xfrm>
            <a:off x="1026500" y="281000"/>
            <a:ext cx="10386900" cy="119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chemeClr val="dk1"/>
                </a:solidFill>
                <a:latin typeface="Arial Narrow"/>
                <a:ea typeface="Arial Narrow"/>
                <a:cs typeface="Arial Narrow"/>
                <a:sym typeface="Arial Narrow"/>
              </a:rPr>
              <a:t>Christian Educator Program</a:t>
            </a:r>
            <a:endParaRPr sz="3600">
              <a:solidFill>
                <a:schemeClr val="dk1"/>
              </a:solidFill>
              <a:latin typeface="Arial Narrow"/>
              <a:ea typeface="Arial Narrow"/>
              <a:cs typeface="Arial Narrow"/>
              <a:sym typeface="Arial Narrow"/>
            </a:endParaRPr>
          </a:p>
        </p:txBody>
      </p:sp>
      <p:sp>
        <p:nvSpPr>
          <p:cNvPr id="412" name="Google Shape;412;g3ac63161834_0_298"/>
          <p:cNvSpPr txBox="1"/>
          <p:nvPr/>
        </p:nvSpPr>
        <p:spPr>
          <a:xfrm>
            <a:off x="376675" y="971400"/>
            <a:ext cx="11646900" cy="566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1"/>
                </a:solidFill>
                <a:latin typeface="Times New Roman"/>
                <a:ea typeface="Times New Roman"/>
                <a:cs typeface="Times New Roman"/>
                <a:sym typeface="Times New Roman"/>
              </a:rPr>
              <a:t>If you possess an undergraduate degree, you may pursue a certificate in the Christian Educator Program (CEP) to prepare for the pedagogy, content and cultural facets of teaching in a Christian school setting. This program provides the coursework and skill development you need to be successful with your students in this educational environment. Christian Educator Program coursework includes field experiences in Christian school environments. </a:t>
            </a:r>
            <a:r>
              <a:rPr lang="en-US" sz="1800" i="1">
                <a:solidFill>
                  <a:schemeClr val="dk1"/>
                </a:solidFill>
                <a:latin typeface="Times New Roman"/>
                <a:ea typeface="Times New Roman"/>
                <a:cs typeface="Times New Roman"/>
                <a:sym typeface="Times New Roman"/>
              </a:rPr>
              <a:t>Candidates may also complete additional courses and licensure exams to complete a Tennessee teacher license and/or Master’s/Ed.S. degree</a:t>
            </a: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US" b="1">
                <a:solidFill>
                  <a:schemeClr val="dk1"/>
                </a:solidFill>
                <a:latin typeface="Times New Roman"/>
                <a:ea typeface="Times New Roman"/>
                <a:cs typeface="Times New Roman"/>
                <a:sym typeface="Times New Roman"/>
              </a:rPr>
              <a:t>Pathways through the Christian Educators Program Include:</a:t>
            </a:r>
            <a:endParaRPr b="1">
              <a:solidFill>
                <a:schemeClr val="dk1"/>
              </a:solidFill>
              <a:latin typeface="Times New Roman"/>
              <a:ea typeface="Times New Roman"/>
              <a:cs typeface="Times New Roman"/>
              <a:sym typeface="Times New Roman"/>
            </a:endParaRPr>
          </a:p>
          <a:p>
            <a:pPr marL="4572000" lvl="0" indent="-317500" algn="l" rtl="0">
              <a:lnSpc>
                <a:spcPct val="115000"/>
              </a:lnSpc>
              <a:spcBef>
                <a:spcPts val="0"/>
              </a:spcBef>
              <a:spcAft>
                <a:spcPts val="0"/>
              </a:spcAft>
              <a:buClr>
                <a:schemeClr val="dk1"/>
              </a:buClr>
              <a:buSzPts val="1400"/>
              <a:buChar char="●"/>
            </a:pPr>
            <a:r>
              <a:rPr lang="en-US" b="1">
                <a:solidFill>
                  <a:schemeClr val="dk1"/>
                </a:solidFill>
                <a:latin typeface="Times New Roman"/>
                <a:ea typeface="Times New Roman"/>
                <a:cs typeface="Times New Roman"/>
                <a:sym typeface="Times New Roman"/>
              </a:rPr>
              <a:t>Teaching License</a:t>
            </a:r>
            <a:r>
              <a:rPr lang="en-US">
                <a:solidFill>
                  <a:schemeClr val="dk1"/>
                </a:solidFill>
                <a:latin typeface="Times New Roman"/>
                <a:ea typeface="Times New Roman"/>
                <a:cs typeface="Times New Roman"/>
                <a:sym typeface="Times New Roman"/>
              </a:rPr>
              <a:t> in </a:t>
            </a:r>
            <a:endParaRPr>
              <a:solidFill>
                <a:schemeClr val="dk1"/>
              </a:solidFill>
              <a:latin typeface="Times New Roman"/>
              <a:ea typeface="Times New Roman"/>
              <a:cs typeface="Times New Roman"/>
              <a:sym typeface="Times New Roman"/>
            </a:endParaRPr>
          </a:p>
          <a:p>
            <a:pPr marL="5029200" lvl="1" indent="-317500" algn="l" rtl="0">
              <a:lnSpc>
                <a:spcPct val="115000"/>
              </a:lnSpc>
              <a:spcBef>
                <a:spcPts val="0"/>
              </a:spcBef>
              <a:spcAft>
                <a:spcPts val="0"/>
              </a:spcAft>
              <a:buClr>
                <a:schemeClr val="dk1"/>
              </a:buClr>
              <a:buSzPts val="1400"/>
              <a:buChar char="○"/>
            </a:pPr>
            <a:r>
              <a:rPr lang="en-US">
                <a:solidFill>
                  <a:schemeClr val="dk1"/>
                </a:solidFill>
                <a:latin typeface="Times New Roman"/>
                <a:ea typeface="Times New Roman"/>
                <a:cs typeface="Times New Roman"/>
                <a:sym typeface="Times New Roman"/>
              </a:rPr>
              <a:t>Prek-3/SPED or</a:t>
            </a:r>
            <a:endParaRPr>
              <a:solidFill>
                <a:schemeClr val="dk1"/>
              </a:solidFill>
              <a:latin typeface="Times New Roman"/>
              <a:ea typeface="Times New Roman"/>
              <a:cs typeface="Times New Roman"/>
              <a:sym typeface="Times New Roman"/>
            </a:endParaRPr>
          </a:p>
          <a:p>
            <a:pPr marL="5029200" lvl="1" indent="-317500" algn="l" rtl="0">
              <a:lnSpc>
                <a:spcPct val="115000"/>
              </a:lnSpc>
              <a:spcBef>
                <a:spcPts val="0"/>
              </a:spcBef>
              <a:spcAft>
                <a:spcPts val="0"/>
              </a:spcAft>
              <a:buClr>
                <a:schemeClr val="dk1"/>
              </a:buClr>
              <a:buSzPts val="1400"/>
              <a:buChar char="○"/>
            </a:pPr>
            <a:r>
              <a:rPr lang="en-US">
                <a:solidFill>
                  <a:schemeClr val="dk1"/>
                </a:solidFill>
                <a:latin typeface="Times New Roman"/>
                <a:ea typeface="Times New Roman"/>
                <a:cs typeface="Times New Roman"/>
                <a:sym typeface="Times New Roman"/>
              </a:rPr>
              <a:t> K-5 or </a:t>
            </a:r>
            <a:endParaRPr>
              <a:solidFill>
                <a:schemeClr val="dk1"/>
              </a:solidFill>
              <a:latin typeface="Times New Roman"/>
              <a:ea typeface="Times New Roman"/>
              <a:cs typeface="Times New Roman"/>
              <a:sym typeface="Times New Roman"/>
            </a:endParaRPr>
          </a:p>
          <a:p>
            <a:pPr marL="5029200" lvl="1"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Secondary content or</a:t>
            </a:r>
            <a:endParaRPr>
              <a:solidFill>
                <a:schemeClr val="dk1"/>
              </a:solidFill>
              <a:latin typeface="Times New Roman"/>
              <a:ea typeface="Times New Roman"/>
              <a:cs typeface="Times New Roman"/>
              <a:sym typeface="Times New Roman"/>
            </a:endParaRPr>
          </a:p>
          <a:p>
            <a:pPr marL="5029200" lvl="1" indent="-317500" algn="l" rtl="0">
              <a:lnSpc>
                <a:spcPct val="115000"/>
              </a:lnSpc>
              <a:spcBef>
                <a:spcPts val="0"/>
              </a:spcBef>
              <a:spcAft>
                <a:spcPts val="0"/>
              </a:spcAft>
              <a:buClr>
                <a:schemeClr val="dk1"/>
              </a:buClr>
              <a:buSzPts val="1400"/>
              <a:buChar char="○"/>
            </a:pPr>
            <a:r>
              <a:rPr lang="en-US">
                <a:solidFill>
                  <a:schemeClr val="dk1"/>
                </a:solidFill>
                <a:latin typeface="Times New Roman"/>
                <a:ea typeface="Times New Roman"/>
                <a:cs typeface="Times New Roman"/>
                <a:sym typeface="Times New Roman"/>
              </a:rPr>
              <a:t>Special Education. </a:t>
            </a:r>
            <a:endParaRPr>
              <a:solidFill>
                <a:schemeClr val="dk1"/>
              </a:solidFill>
              <a:latin typeface="Times New Roman"/>
              <a:ea typeface="Times New Roman"/>
              <a:cs typeface="Times New Roman"/>
              <a:sym typeface="Times New Roman"/>
            </a:endParaRPr>
          </a:p>
          <a:p>
            <a:pPr marL="45720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School Counseling</a:t>
            </a:r>
            <a:endParaRPr>
              <a:solidFill>
                <a:schemeClr val="dk1"/>
              </a:solidFill>
              <a:latin typeface="Times New Roman"/>
              <a:ea typeface="Times New Roman"/>
              <a:cs typeface="Times New Roman"/>
              <a:sym typeface="Times New Roman"/>
            </a:endParaRPr>
          </a:p>
          <a:p>
            <a:pPr marL="45720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Special Education </a:t>
            </a:r>
            <a:endParaRPr>
              <a:solidFill>
                <a:schemeClr val="dk1"/>
              </a:solidFill>
              <a:latin typeface="Times New Roman"/>
              <a:ea typeface="Times New Roman"/>
              <a:cs typeface="Times New Roman"/>
              <a:sym typeface="Times New Roman"/>
            </a:endParaRPr>
          </a:p>
          <a:p>
            <a:pPr marL="45720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Applied Behavior Analysis  </a:t>
            </a:r>
            <a:endParaRPr>
              <a:solidFill>
                <a:schemeClr val="dk1"/>
              </a:solidFill>
              <a:latin typeface="Times New Roman"/>
              <a:ea typeface="Times New Roman"/>
              <a:cs typeface="Times New Roman"/>
              <a:sym typeface="Times New Roman"/>
            </a:endParaRPr>
          </a:p>
          <a:p>
            <a:pPr marL="45720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Reading Specialist</a:t>
            </a:r>
            <a:endParaRPr>
              <a:solidFill>
                <a:schemeClr val="dk1"/>
              </a:solidFill>
              <a:latin typeface="Times New Roman"/>
              <a:ea typeface="Times New Roman"/>
              <a:cs typeface="Times New Roman"/>
              <a:sym typeface="Times New Roman"/>
            </a:endParaRPr>
          </a:p>
          <a:p>
            <a:pPr marL="45720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Gifted Certification</a:t>
            </a:r>
            <a:endParaRPr>
              <a:solidFill>
                <a:schemeClr val="dk1"/>
              </a:solidFill>
              <a:latin typeface="Times New Roman"/>
              <a:ea typeface="Times New Roman"/>
              <a:cs typeface="Times New Roman"/>
              <a:sym typeface="Times New Roman"/>
            </a:endParaRPr>
          </a:p>
          <a:p>
            <a:pPr marL="45720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Instructional Coaching Certification</a:t>
            </a:r>
            <a:endParaRPr>
              <a:solidFill>
                <a:schemeClr val="dk1"/>
              </a:solidFill>
              <a:latin typeface="Times New Roman"/>
              <a:ea typeface="Times New Roman"/>
              <a:cs typeface="Times New Roman"/>
              <a:sym typeface="Times New Roman"/>
            </a:endParaRPr>
          </a:p>
          <a:p>
            <a:pPr marL="45720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English Language Learning Certification</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800">
              <a:solidFill>
                <a:srgbClr val="1B849E"/>
              </a:solidFill>
              <a:latin typeface="Arial Narrow"/>
              <a:ea typeface="Arial Narrow"/>
              <a:cs typeface="Arial Narrow"/>
              <a:sym typeface="Arial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3af4c8d5436_2_5"/>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sz="3800">
                <a:latin typeface="Life Savers ExtraBold"/>
                <a:ea typeface="Life Savers ExtraBold"/>
                <a:cs typeface="Life Savers ExtraBold"/>
                <a:sym typeface="Life Savers ExtraBold"/>
              </a:rPr>
              <a:t>APPLICATION PROCESS</a:t>
            </a:r>
            <a:endParaRPr sz="3800">
              <a:latin typeface="Life Savers ExtraBold"/>
              <a:ea typeface="Life Savers ExtraBold"/>
              <a:cs typeface="Life Savers ExtraBold"/>
              <a:sym typeface="Life Savers ExtraBold"/>
            </a:endParaRPr>
          </a:p>
        </p:txBody>
      </p:sp>
      <p:sp>
        <p:nvSpPr>
          <p:cNvPr id="424" name="Google Shape;424;g3af4c8d5436_2_5"/>
          <p:cNvSpPr txBox="1">
            <a:spLocks noGrp="1"/>
          </p:cNvSpPr>
          <p:nvPr>
            <p:ph type="body" idx="1"/>
          </p:nvPr>
        </p:nvSpPr>
        <p:spPr>
          <a:xfrm>
            <a:off x="2231136" y="2638044"/>
            <a:ext cx="7729800" cy="31020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3400"/>
              <a:buFont typeface="Life Savers ExtraBold"/>
              <a:buChar char="•"/>
            </a:pPr>
            <a:r>
              <a:rPr lang="en-US" sz="3400" u="sng">
                <a:solidFill>
                  <a:schemeClr val="hlink"/>
                </a:solidFill>
                <a:latin typeface="Life Savers ExtraBold"/>
                <a:ea typeface="Life Savers ExtraBold"/>
                <a:cs typeface="Life Savers ExtraBold"/>
                <a:sym typeface="Life Savers ExtraBold"/>
                <a:hlinkClick r:id="rId3"/>
              </a:rPr>
              <a:t>https://grad.lipscomb.edu/apply/</a:t>
            </a:r>
            <a:endParaRPr sz="3400">
              <a:latin typeface="Life Savers ExtraBold"/>
              <a:ea typeface="Life Savers ExtraBold"/>
              <a:cs typeface="Life Savers ExtraBold"/>
              <a:sym typeface="Life Savers ExtraBold"/>
            </a:endParaRPr>
          </a:p>
          <a:p>
            <a:pPr marL="228600" lvl="0" indent="-228600" algn="l" rtl="0">
              <a:lnSpc>
                <a:spcPct val="100000"/>
              </a:lnSpc>
              <a:spcBef>
                <a:spcPts val="1000"/>
              </a:spcBef>
              <a:spcAft>
                <a:spcPts val="0"/>
              </a:spcAft>
              <a:buSzPts val="3400"/>
              <a:buFont typeface="Life Savers ExtraBold"/>
              <a:buChar char="•"/>
            </a:pPr>
            <a:r>
              <a:rPr lang="en-US" sz="3400">
                <a:latin typeface="Life Savers ExtraBold"/>
                <a:ea typeface="Life Savers ExtraBold"/>
                <a:cs typeface="Life Savers ExtraBold"/>
                <a:sym typeface="Life Savers ExtraBold"/>
              </a:rPr>
              <a:t>INFO25</a:t>
            </a:r>
            <a:endParaRPr sz="2800">
              <a:latin typeface="Life Savers ExtraBold"/>
              <a:ea typeface="Life Savers ExtraBold"/>
              <a:cs typeface="Life Savers ExtraBold"/>
              <a:sym typeface="Life Savers ExtraBold"/>
            </a:endParaRPr>
          </a:p>
          <a:p>
            <a:pPr marL="457200" lvl="1" indent="-292100" algn="l" rtl="0">
              <a:lnSpc>
                <a:spcPct val="100000"/>
              </a:lnSpc>
              <a:spcBef>
                <a:spcPts val="1000"/>
              </a:spcBef>
              <a:spcAft>
                <a:spcPts val="0"/>
              </a:spcAft>
              <a:buSzPts val="3200"/>
              <a:buFont typeface="Life Savers ExtraBold"/>
              <a:buChar char="•"/>
            </a:pPr>
            <a:r>
              <a:rPr lang="en-US" sz="3200">
                <a:latin typeface="Life Savers ExtraBold"/>
                <a:ea typeface="Life Savers ExtraBold"/>
                <a:cs typeface="Life Savers ExtraBold"/>
                <a:sym typeface="Life Savers ExtraBold"/>
              </a:rPr>
              <a:t>Graduate Fee Waiver Code</a:t>
            </a:r>
            <a:endParaRPr sz="2600">
              <a:latin typeface="Life Savers ExtraBold"/>
              <a:ea typeface="Life Savers ExtraBold"/>
              <a:cs typeface="Life Savers ExtraBold"/>
              <a:sym typeface="Life Savers ExtraBold"/>
            </a:endParaRPr>
          </a:p>
          <a:p>
            <a:pPr marL="228600" lvl="0" indent="-114300" algn="l" rtl="0">
              <a:lnSpc>
                <a:spcPct val="100000"/>
              </a:lnSpc>
              <a:spcBef>
                <a:spcPts val="1000"/>
              </a:spcBef>
              <a:spcAft>
                <a:spcPts val="0"/>
              </a:spcAft>
              <a:buSzPts val="1800"/>
              <a:buNone/>
            </a:pPr>
            <a:endParaRPr/>
          </a:p>
          <a:p>
            <a:pPr marL="228600" lvl="0" indent="-114300" algn="l" rtl="0">
              <a:lnSpc>
                <a:spcPct val="100000"/>
              </a:lnSpc>
              <a:spcBef>
                <a:spcPts val="100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
          <p:cNvSpPr txBox="1">
            <a:spLocks noGrp="1"/>
          </p:cNvSpPr>
          <p:nvPr>
            <p:ph type="title"/>
          </p:nvPr>
        </p:nvSpPr>
        <p:spPr>
          <a:xfrm>
            <a:off x="373257" y="379348"/>
            <a:ext cx="7249853" cy="7683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Narrow"/>
              <a:buNone/>
            </a:pPr>
            <a:r>
              <a:rPr lang="en-US"/>
              <a:t>THE AYERS INSTITUTE</a:t>
            </a:r>
            <a:endParaRPr/>
          </a:p>
        </p:txBody>
      </p:sp>
      <p:sp>
        <p:nvSpPr>
          <p:cNvPr id="253" name="Google Shape;253;p2"/>
          <p:cNvSpPr txBox="1">
            <a:spLocks noGrp="1"/>
          </p:cNvSpPr>
          <p:nvPr>
            <p:ph type="body" idx="1"/>
          </p:nvPr>
        </p:nvSpPr>
        <p:spPr>
          <a:xfrm>
            <a:off x="8574834" y="378636"/>
            <a:ext cx="3013818" cy="3049168"/>
          </a:xfrm>
          <a:prstGeom prst="rect">
            <a:avLst/>
          </a:prstGeom>
          <a:noFill/>
          <a:ln>
            <a:noFill/>
          </a:ln>
        </p:spPr>
        <p:txBody>
          <a:bodyPr spcFirstLastPara="1" wrap="square" lIns="91425" tIns="45700" rIns="91425" bIns="45700" anchor="ctr" anchorCtr="0">
            <a:normAutofit/>
          </a:bodyPr>
          <a:lstStyle/>
          <a:p>
            <a:pPr marL="119063" lvl="0" indent="-111125" algn="l" rtl="0">
              <a:lnSpc>
                <a:spcPct val="90000"/>
              </a:lnSpc>
              <a:spcBef>
                <a:spcPts val="0"/>
              </a:spcBef>
              <a:spcAft>
                <a:spcPts val="0"/>
              </a:spcAft>
              <a:buClr>
                <a:srgbClr val="D8D8D8"/>
              </a:buClr>
              <a:buSzPts val="3600"/>
              <a:buNone/>
            </a:pPr>
            <a:r>
              <a:rPr lang="en-US" sz="3600"/>
              <a:t>“</a:t>
            </a:r>
            <a:r>
              <a:rPr lang="en-US" sz="3200"/>
              <a:t>Be the bridge </a:t>
            </a:r>
            <a:br>
              <a:rPr lang="en-US" sz="3200"/>
            </a:br>
            <a:r>
              <a:rPr lang="en-US" sz="3200"/>
              <a:t>by which others </a:t>
            </a:r>
            <a:br>
              <a:rPr lang="en-US" sz="3200"/>
            </a:br>
            <a:r>
              <a:rPr lang="en-US" sz="3200"/>
              <a:t>cross to reach </a:t>
            </a:r>
            <a:br>
              <a:rPr lang="en-US" sz="3200"/>
            </a:br>
            <a:r>
              <a:rPr lang="en-US" sz="3200"/>
              <a:t>their goals.”</a:t>
            </a:r>
            <a:endParaRPr/>
          </a:p>
          <a:p>
            <a:pPr marL="0" lvl="0" indent="0" algn="r" rtl="0">
              <a:lnSpc>
                <a:spcPct val="90000"/>
              </a:lnSpc>
              <a:spcBef>
                <a:spcPts val="1000"/>
              </a:spcBef>
              <a:spcAft>
                <a:spcPts val="0"/>
              </a:spcAft>
              <a:buClr>
                <a:srgbClr val="D8D8D8"/>
              </a:buClr>
              <a:buSzPts val="2000"/>
              <a:buNone/>
            </a:pPr>
            <a:r>
              <a:rPr lang="en-US" sz="2000" i="0"/>
              <a:t>—Janet Ayers</a:t>
            </a:r>
            <a:endParaRPr/>
          </a:p>
        </p:txBody>
      </p:sp>
      <p:sp>
        <p:nvSpPr>
          <p:cNvPr id="254" name="Google Shape;254;p2"/>
          <p:cNvSpPr txBox="1">
            <a:spLocks noGrp="1"/>
          </p:cNvSpPr>
          <p:nvPr>
            <p:ph type="body" idx="2"/>
          </p:nvPr>
        </p:nvSpPr>
        <p:spPr>
          <a:xfrm>
            <a:off x="7992945" y="3806890"/>
            <a:ext cx="3800981" cy="76511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t>A bridge…</a:t>
            </a:r>
            <a:endParaRPr/>
          </a:p>
        </p:txBody>
      </p:sp>
      <p:sp>
        <p:nvSpPr>
          <p:cNvPr id="255" name="Google Shape;255;p2"/>
          <p:cNvSpPr txBox="1">
            <a:spLocks noGrp="1"/>
          </p:cNvSpPr>
          <p:nvPr>
            <p:ph type="body" idx="3"/>
          </p:nvPr>
        </p:nvSpPr>
        <p:spPr>
          <a:xfrm>
            <a:off x="7996335" y="4572000"/>
            <a:ext cx="3797592" cy="190691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400"/>
              <a:buChar char="•"/>
            </a:pPr>
            <a:r>
              <a:rPr lang="en-US"/>
              <a:t>Among educators</a:t>
            </a:r>
            <a:endParaRPr/>
          </a:p>
          <a:p>
            <a:pPr marL="228600" lvl="0" indent="-228600" algn="l" rtl="0">
              <a:lnSpc>
                <a:spcPct val="90000"/>
              </a:lnSpc>
              <a:spcBef>
                <a:spcPts val="1000"/>
              </a:spcBef>
              <a:spcAft>
                <a:spcPts val="0"/>
              </a:spcAft>
              <a:buClr>
                <a:srgbClr val="595959"/>
              </a:buClr>
              <a:buSzPts val="2400"/>
              <a:buChar char="•"/>
            </a:pPr>
            <a:r>
              <a:rPr lang="en-US"/>
              <a:t>Between PK-12 and higher ed</a:t>
            </a:r>
            <a:endParaRPr/>
          </a:p>
          <a:p>
            <a:pPr marL="228600" lvl="0" indent="-228600" algn="l" rtl="0">
              <a:lnSpc>
                <a:spcPct val="90000"/>
              </a:lnSpc>
              <a:spcBef>
                <a:spcPts val="1000"/>
              </a:spcBef>
              <a:spcAft>
                <a:spcPts val="0"/>
              </a:spcAft>
              <a:buClr>
                <a:srgbClr val="595959"/>
              </a:buClr>
              <a:buSzPts val="2400"/>
              <a:buChar char="•"/>
            </a:pPr>
            <a:r>
              <a:rPr lang="en-US"/>
              <a:t>From policy to practice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 calcmode="lin" valueType="num">
                                      <p:cBhvr additive="base">
                                        <p:cTn id="7" dur="500"/>
                                        <p:tgtEl>
                                          <p:spTgt spid="254">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55">
                                            <p:txEl>
                                              <p:pRg st="0" end="0"/>
                                            </p:txEl>
                                          </p:spTgt>
                                        </p:tgtEl>
                                        <p:attrNameLst>
                                          <p:attrName>style.visibility</p:attrName>
                                        </p:attrNameLst>
                                      </p:cBhvr>
                                      <p:to>
                                        <p:strVal val="visible"/>
                                      </p:to>
                                    </p:set>
                                    <p:anim calcmode="lin" valueType="num">
                                      <p:cBhvr additive="base">
                                        <p:cTn id="10" dur="500"/>
                                        <p:tgtEl>
                                          <p:spTgt spid="255">
                                            <p:txEl>
                                              <p:pRg st="0" end="0"/>
                                            </p:txEl>
                                          </p:spTgt>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255">
                                            <p:txEl>
                                              <p:pRg st="1" end="1"/>
                                            </p:txEl>
                                          </p:spTgt>
                                        </p:tgtEl>
                                        <p:attrNameLst>
                                          <p:attrName>style.visibility</p:attrName>
                                        </p:attrNameLst>
                                      </p:cBhvr>
                                      <p:to>
                                        <p:strVal val="visible"/>
                                      </p:to>
                                    </p:set>
                                    <p:anim calcmode="lin" valueType="num">
                                      <p:cBhvr additive="base">
                                        <p:cTn id="13" dur="500"/>
                                        <p:tgtEl>
                                          <p:spTgt spid="255">
                                            <p:txEl>
                                              <p:pRg st="1" end="1"/>
                                            </p:txEl>
                                          </p:spTgt>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255">
                                            <p:txEl>
                                              <p:pRg st="2" end="2"/>
                                            </p:txEl>
                                          </p:spTgt>
                                        </p:tgtEl>
                                        <p:attrNameLst>
                                          <p:attrName>style.visibility</p:attrName>
                                        </p:attrNameLst>
                                      </p:cBhvr>
                                      <p:to>
                                        <p:strVal val="visible"/>
                                      </p:to>
                                    </p:set>
                                    <p:anim calcmode="lin" valueType="num">
                                      <p:cBhvr additive="base">
                                        <p:cTn id="16" dur="500"/>
                                        <p:tgtEl>
                                          <p:spTgt spid="255">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3af4c8d5436_2_10"/>
          <p:cNvSpPr txBox="1">
            <a:spLocks noGrp="1"/>
          </p:cNvSpPr>
          <p:nvPr>
            <p:ph type="title"/>
          </p:nvPr>
        </p:nvSpPr>
        <p:spPr>
          <a:xfrm>
            <a:off x="542476" y="337000"/>
            <a:ext cx="11461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262626"/>
              </a:buClr>
              <a:buSzPct val="63636"/>
              <a:buFont typeface="Gill Sans"/>
              <a:buNone/>
            </a:pPr>
            <a:r>
              <a:rPr lang="en-US">
                <a:latin typeface="Life Savers ExtraBold"/>
                <a:ea typeface="Life Savers ExtraBold"/>
                <a:cs typeface="Life Savers ExtraBold"/>
                <a:sym typeface="Life Savers ExtraBold"/>
              </a:rPr>
              <a:t>Lipscomb University</a:t>
            </a:r>
            <a:endParaRPr>
              <a:latin typeface="Life Savers ExtraBold"/>
              <a:ea typeface="Life Savers ExtraBold"/>
              <a:cs typeface="Life Savers ExtraBold"/>
              <a:sym typeface="Life Savers ExtraBold"/>
            </a:endParaRPr>
          </a:p>
          <a:p>
            <a:pPr marL="0" lvl="0" indent="0" algn="ctr" rtl="0">
              <a:lnSpc>
                <a:spcPct val="90000"/>
              </a:lnSpc>
              <a:spcBef>
                <a:spcPts val="0"/>
              </a:spcBef>
              <a:spcAft>
                <a:spcPts val="0"/>
              </a:spcAft>
              <a:buClr>
                <a:srgbClr val="262626"/>
              </a:buClr>
              <a:buSzPct val="63636"/>
              <a:buFont typeface="Gill Sans"/>
              <a:buNone/>
            </a:pPr>
            <a:r>
              <a:rPr lang="en-US">
                <a:latin typeface="Life Savers ExtraBold"/>
                <a:ea typeface="Life Savers ExtraBold"/>
                <a:cs typeface="Life Savers ExtraBold"/>
                <a:sym typeface="Life Savers ExtraBold"/>
              </a:rPr>
              <a:t>Graduate Admissions Contact Information</a:t>
            </a:r>
            <a:endParaRPr>
              <a:latin typeface="Life Savers ExtraBold"/>
              <a:ea typeface="Life Savers ExtraBold"/>
              <a:cs typeface="Life Savers ExtraBold"/>
              <a:sym typeface="Life Savers ExtraBold"/>
            </a:endParaRPr>
          </a:p>
        </p:txBody>
      </p:sp>
      <p:pic>
        <p:nvPicPr>
          <p:cNvPr id="430" name="Google Shape;430;g3af4c8d5436_2_10" title="Screenshot 2025-08-20 at 9.59.51 AM.png"/>
          <p:cNvPicPr preferRelativeResize="0"/>
          <p:nvPr/>
        </p:nvPicPr>
        <p:blipFill rotWithShape="1">
          <a:blip r:embed="rId3">
            <a:alphaModFix/>
          </a:blip>
          <a:srcRect/>
          <a:stretch/>
        </p:blipFill>
        <p:spPr>
          <a:xfrm>
            <a:off x="2231100" y="4618850"/>
            <a:ext cx="7615350" cy="2086050"/>
          </a:xfrm>
          <a:prstGeom prst="rect">
            <a:avLst/>
          </a:prstGeom>
          <a:noFill/>
          <a:ln>
            <a:noFill/>
          </a:ln>
        </p:spPr>
      </p:pic>
      <p:pic>
        <p:nvPicPr>
          <p:cNvPr id="431" name="Google Shape;431;g3af4c8d5436_2_10" title="Screenshot 2025-08-20 at 10.02.46 AM.png"/>
          <p:cNvPicPr preferRelativeResize="0"/>
          <p:nvPr/>
        </p:nvPicPr>
        <p:blipFill rotWithShape="1">
          <a:blip r:embed="rId4">
            <a:alphaModFix/>
          </a:blip>
          <a:srcRect/>
          <a:stretch/>
        </p:blipFill>
        <p:spPr>
          <a:xfrm>
            <a:off x="3216000" y="1949500"/>
            <a:ext cx="5478276" cy="2245450"/>
          </a:xfrm>
          <a:prstGeom prst="rect">
            <a:avLst/>
          </a:prstGeom>
          <a:noFill/>
          <a:ln>
            <a:noFill/>
          </a:ln>
        </p:spPr>
      </p:pic>
      <p:pic>
        <p:nvPicPr>
          <p:cNvPr id="432" name="Google Shape;432;g3af4c8d5436_2_10" descr="File:Lipscomb Athletics logo.png - Wikimedia Commons"/>
          <p:cNvPicPr preferRelativeResize="0"/>
          <p:nvPr/>
        </p:nvPicPr>
        <p:blipFill rotWithShape="1">
          <a:blip r:embed="rId5">
            <a:alphaModFix/>
          </a:blip>
          <a:srcRect/>
          <a:stretch/>
        </p:blipFill>
        <p:spPr>
          <a:xfrm>
            <a:off x="4407875" y="5892500"/>
            <a:ext cx="5287101" cy="81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6"/>
          <p:cNvSpPr txBox="1">
            <a:spLocks noGrp="1"/>
          </p:cNvSpPr>
          <p:nvPr>
            <p:ph type="title"/>
          </p:nvPr>
        </p:nvSpPr>
        <p:spPr>
          <a:xfrm>
            <a:off x="3797558" y="576983"/>
            <a:ext cx="7632442" cy="11301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Narrow"/>
              <a:buNone/>
            </a:pPr>
            <a:r>
              <a:rPr lang="en-US"/>
              <a:t>Reflection</a:t>
            </a:r>
            <a:endParaRPr/>
          </a:p>
        </p:txBody>
      </p:sp>
      <p:sp>
        <p:nvSpPr>
          <p:cNvPr id="438" name="Google Shape;438;p26"/>
          <p:cNvSpPr txBox="1">
            <a:spLocks noGrp="1"/>
          </p:cNvSpPr>
          <p:nvPr>
            <p:ph type="body" idx="1"/>
          </p:nvPr>
        </p:nvSpPr>
        <p:spPr>
          <a:xfrm>
            <a:off x="3797558" y="1707154"/>
            <a:ext cx="7632442" cy="4546010"/>
          </a:xfrm>
          <a:prstGeom prst="rect">
            <a:avLst/>
          </a:prstGeom>
          <a:noFill/>
          <a:ln>
            <a:noFill/>
          </a:ln>
        </p:spPr>
        <p:txBody>
          <a:bodyPr spcFirstLastPara="1" wrap="square" lIns="91425" tIns="45700" rIns="91425" bIns="45700" anchor="t" anchorCtr="0">
            <a:normAutofit/>
          </a:bodyPr>
          <a:lstStyle/>
          <a:p>
            <a:pPr marL="7938" lvl="1" indent="0" algn="l" rtl="0">
              <a:lnSpc>
                <a:spcPct val="90000"/>
              </a:lnSpc>
              <a:spcBef>
                <a:spcPts val="0"/>
              </a:spcBef>
              <a:spcAft>
                <a:spcPts val="0"/>
              </a:spcAft>
              <a:buClr>
                <a:schemeClr val="dk1"/>
              </a:buClr>
              <a:buSzPts val="2000"/>
              <a:buNone/>
            </a:pPr>
            <a:r>
              <a:rPr lang="en-US"/>
              <a:t>Complete this statement:</a:t>
            </a:r>
            <a:endParaRPr/>
          </a:p>
          <a:p>
            <a:pPr marL="0" lvl="0" indent="0" algn="l" rtl="0">
              <a:lnSpc>
                <a:spcPct val="90000"/>
              </a:lnSpc>
              <a:spcBef>
                <a:spcPts val="1000"/>
              </a:spcBef>
              <a:spcAft>
                <a:spcPts val="0"/>
              </a:spcAft>
              <a:buClr>
                <a:srgbClr val="1B849E"/>
              </a:buClr>
              <a:buSzPts val="3200"/>
              <a:buNone/>
            </a:pPr>
            <a:endParaRPr sz="1400"/>
          </a:p>
          <a:p>
            <a:pPr marL="0" lvl="0" indent="0" algn="l" rtl="0">
              <a:lnSpc>
                <a:spcPct val="90000"/>
              </a:lnSpc>
              <a:spcBef>
                <a:spcPts val="1000"/>
              </a:spcBef>
              <a:spcAft>
                <a:spcPts val="0"/>
              </a:spcAft>
              <a:buClr>
                <a:srgbClr val="1B849E"/>
              </a:buClr>
              <a:buSzPts val="4400"/>
              <a:buNone/>
            </a:pPr>
            <a:r>
              <a:rPr lang="en-US" sz="4400"/>
              <a:t>Based on what I have learned today, one thing I will try is...</a:t>
            </a:r>
            <a:endParaRPr/>
          </a:p>
        </p:txBody>
      </p:sp>
      <p:pic>
        <p:nvPicPr>
          <p:cNvPr id="439" name="Google Shape;439;p26"/>
          <p:cNvPicPr preferRelativeResize="0"/>
          <p:nvPr/>
        </p:nvPicPr>
        <p:blipFill rotWithShape="1">
          <a:blip r:embed="rId3">
            <a:alphaModFix amt="75000"/>
          </a:blip>
          <a:srcRect l="2585" b="6852"/>
          <a:stretch/>
        </p:blipFill>
        <p:spPr>
          <a:xfrm>
            <a:off x="3941380" y="4280233"/>
            <a:ext cx="4824249" cy="19729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2cb67d4f43c_0_0"/>
          <p:cNvSpPr txBox="1">
            <a:spLocks noGrp="1"/>
          </p:cNvSpPr>
          <p:nvPr>
            <p:ph type="body" idx="1"/>
          </p:nvPr>
        </p:nvSpPr>
        <p:spPr>
          <a:xfrm>
            <a:off x="3645158" y="644915"/>
            <a:ext cx="7632300" cy="473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B849E"/>
              </a:buClr>
              <a:buSzPts val="3200"/>
              <a:buNone/>
            </a:pPr>
            <a:r>
              <a:rPr lang="en-US"/>
              <a:t>Website: ayersinstitute.org</a:t>
            </a:r>
            <a:endParaRPr/>
          </a:p>
          <a:p>
            <a:pPr marL="7936" lvl="1" indent="0" algn="l" rtl="0">
              <a:lnSpc>
                <a:spcPct val="90000"/>
              </a:lnSpc>
              <a:spcBef>
                <a:spcPts val="500"/>
              </a:spcBef>
              <a:spcAft>
                <a:spcPts val="0"/>
              </a:spcAft>
              <a:buClr>
                <a:srgbClr val="595959"/>
              </a:buClr>
              <a:buSzPts val="2400"/>
              <a:buNone/>
            </a:pPr>
            <a:r>
              <a:rPr lang="en-US" sz="2400">
                <a:solidFill>
                  <a:srgbClr val="595959"/>
                </a:solidFill>
              </a:rPr>
              <a:t>Mailing list signup on the home page</a:t>
            </a:r>
            <a:endParaRPr/>
          </a:p>
          <a:p>
            <a:pPr marL="7936" lvl="1" indent="0" algn="l" rtl="0">
              <a:lnSpc>
                <a:spcPct val="90000"/>
              </a:lnSpc>
              <a:spcBef>
                <a:spcPts val="500"/>
              </a:spcBef>
              <a:spcAft>
                <a:spcPts val="0"/>
              </a:spcAft>
              <a:buClr>
                <a:schemeClr val="dk1"/>
              </a:buClr>
              <a:buSzPts val="2000"/>
              <a:buNone/>
            </a:pPr>
            <a:endParaRPr/>
          </a:p>
          <a:p>
            <a:pPr marL="0" lvl="0" indent="0" algn="l" rtl="0">
              <a:lnSpc>
                <a:spcPct val="90000"/>
              </a:lnSpc>
              <a:spcBef>
                <a:spcPts val="1000"/>
              </a:spcBef>
              <a:spcAft>
                <a:spcPts val="0"/>
              </a:spcAft>
              <a:buClr>
                <a:srgbClr val="1B849E"/>
              </a:buClr>
              <a:buSzPts val="3200"/>
              <a:buNone/>
            </a:pPr>
            <a:r>
              <a:rPr lang="en-US"/>
              <a:t>Follow us on social media:</a:t>
            </a:r>
            <a:endParaRPr/>
          </a:p>
          <a:p>
            <a:pPr marL="7936" lvl="1" indent="0" algn="l" rtl="0">
              <a:lnSpc>
                <a:spcPct val="90000"/>
              </a:lnSpc>
              <a:spcBef>
                <a:spcPts val="500"/>
              </a:spcBef>
              <a:spcAft>
                <a:spcPts val="0"/>
              </a:spcAft>
              <a:buClr>
                <a:srgbClr val="595959"/>
              </a:buClr>
              <a:buSzPts val="2400"/>
              <a:buNone/>
            </a:pPr>
            <a:r>
              <a:rPr lang="en-US" sz="2400">
                <a:solidFill>
                  <a:srgbClr val="595959"/>
                </a:solidFill>
              </a:rPr>
              <a:t>@ayersinstitute     @LipscombCofE</a:t>
            </a:r>
            <a:endParaRPr sz="2400">
              <a:solidFill>
                <a:srgbClr val="595959"/>
              </a:solidFill>
            </a:endParaRPr>
          </a:p>
          <a:p>
            <a:pPr marL="7936" lvl="1" indent="0" algn="l" rtl="0">
              <a:lnSpc>
                <a:spcPct val="90000"/>
              </a:lnSpc>
              <a:spcBef>
                <a:spcPts val="500"/>
              </a:spcBef>
              <a:spcAft>
                <a:spcPts val="0"/>
              </a:spcAft>
              <a:buClr>
                <a:srgbClr val="595959"/>
              </a:buClr>
              <a:buSzPts val="2400"/>
              <a:buNone/>
            </a:pPr>
            <a:endParaRPr sz="2400">
              <a:solidFill>
                <a:srgbClr val="595959"/>
              </a:solidFill>
            </a:endParaRPr>
          </a:p>
          <a:p>
            <a:pPr marL="7936" lvl="1" indent="0" algn="l" rtl="0">
              <a:lnSpc>
                <a:spcPct val="90000"/>
              </a:lnSpc>
              <a:spcBef>
                <a:spcPts val="500"/>
              </a:spcBef>
              <a:spcAft>
                <a:spcPts val="0"/>
              </a:spcAft>
              <a:buClr>
                <a:srgbClr val="595959"/>
              </a:buClr>
              <a:buSzPts val="2400"/>
              <a:buNone/>
            </a:pPr>
            <a:endParaRPr sz="3200">
              <a:solidFill>
                <a:srgbClr val="1B849E"/>
              </a:solidFill>
            </a:endParaRPr>
          </a:p>
          <a:p>
            <a:pPr marL="7936" lvl="1" indent="0" algn="l" rtl="0">
              <a:lnSpc>
                <a:spcPct val="90000"/>
              </a:lnSpc>
              <a:spcBef>
                <a:spcPts val="500"/>
              </a:spcBef>
              <a:spcAft>
                <a:spcPts val="0"/>
              </a:spcAft>
              <a:buClr>
                <a:srgbClr val="595959"/>
              </a:buClr>
              <a:buSzPts val="2400"/>
              <a:buNone/>
            </a:pPr>
            <a:r>
              <a:rPr lang="en-US" sz="3200">
                <a:solidFill>
                  <a:srgbClr val="1B849E"/>
                </a:solidFill>
              </a:rPr>
              <a:t>Check out our archived podcasts and webinars!</a:t>
            </a:r>
            <a:endParaRPr/>
          </a:p>
        </p:txBody>
      </p:sp>
      <p:pic>
        <p:nvPicPr>
          <p:cNvPr id="459" name="Google Shape;459;g2cb67d4f43c_0_0"/>
          <p:cNvPicPr preferRelativeResize="0"/>
          <p:nvPr/>
        </p:nvPicPr>
        <p:blipFill rotWithShape="1">
          <a:blip r:embed="rId3">
            <a:alphaModFix/>
          </a:blip>
          <a:srcRect l="2387" r="51133"/>
          <a:stretch/>
        </p:blipFill>
        <p:spPr>
          <a:xfrm>
            <a:off x="8063150" y="2038754"/>
            <a:ext cx="1247275" cy="1283500"/>
          </a:xfrm>
          <a:prstGeom prst="rect">
            <a:avLst/>
          </a:prstGeom>
          <a:noFill/>
          <a:ln>
            <a:noFill/>
          </a:ln>
        </p:spPr>
      </p:pic>
      <p:pic>
        <p:nvPicPr>
          <p:cNvPr id="460" name="Google Shape;460;g2cb67d4f43c_0_0"/>
          <p:cNvPicPr preferRelativeResize="0"/>
          <p:nvPr/>
        </p:nvPicPr>
        <p:blipFill rotWithShape="1">
          <a:blip r:embed="rId4">
            <a:alphaModFix/>
          </a:blip>
          <a:srcRect t="15732"/>
          <a:stretch/>
        </p:blipFill>
        <p:spPr>
          <a:xfrm>
            <a:off x="3743500" y="4255888"/>
            <a:ext cx="2325775" cy="1959808"/>
          </a:xfrm>
          <a:prstGeom prst="rect">
            <a:avLst/>
          </a:prstGeom>
          <a:noFill/>
          <a:ln>
            <a:noFill/>
          </a:ln>
        </p:spPr>
      </p:pic>
      <p:sp>
        <p:nvSpPr>
          <p:cNvPr id="461" name="Google Shape;461;g2cb67d4f43c_0_0"/>
          <p:cNvSpPr txBox="1"/>
          <p:nvPr/>
        </p:nvSpPr>
        <p:spPr>
          <a:xfrm>
            <a:off x="6288749" y="61196"/>
            <a:ext cx="3393600" cy="484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959"/>
              </a:buClr>
              <a:buSzPts val="4400"/>
              <a:buFont typeface="Arial Narrow"/>
              <a:buNone/>
            </a:pPr>
            <a:r>
              <a:rPr lang="en-US" sz="4400" b="1" i="0" u="none" strike="noStrike" cap="none">
                <a:solidFill>
                  <a:srgbClr val="595959"/>
                </a:solidFill>
                <a:latin typeface="Arial Narrow"/>
                <a:ea typeface="Arial Narrow"/>
                <a:cs typeface="Arial Narrow"/>
                <a:sym typeface="Arial Narrow"/>
              </a:rPr>
              <a:t>Stay in touch!</a:t>
            </a:r>
            <a:endParaRPr sz="4400" b="1" i="0" u="none" strike="noStrike" cap="none">
              <a:solidFill>
                <a:schemeClr val="dk1"/>
              </a:solidFill>
              <a:latin typeface="Arial Narrow"/>
              <a:ea typeface="Arial Narrow"/>
              <a:cs typeface="Arial Narrow"/>
              <a:sym typeface="Arial Narrow"/>
            </a:endParaRPr>
          </a:p>
        </p:txBody>
      </p:sp>
      <p:pic>
        <p:nvPicPr>
          <p:cNvPr id="462" name="Google Shape;462;g2cb67d4f43c_0_0"/>
          <p:cNvPicPr preferRelativeResize="0"/>
          <p:nvPr/>
        </p:nvPicPr>
        <p:blipFill rotWithShape="1">
          <a:blip r:embed="rId5">
            <a:alphaModFix/>
          </a:blip>
          <a:srcRect/>
          <a:stretch/>
        </p:blipFill>
        <p:spPr>
          <a:xfrm>
            <a:off x="6069275" y="4400925"/>
            <a:ext cx="3241151" cy="13541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
          <p:cNvSpPr txBox="1">
            <a:spLocks noGrp="1"/>
          </p:cNvSpPr>
          <p:nvPr>
            <p:ph type="body" idx="1"/>
          </p:nvPr>
        </p:nvSpPr>
        <p:spPr>
          <a:xfrm>
            <a:off x="1133959" y="2524420"/>
            <a:ext cx="9878597" cy="3162418"/>
          </a:xfrm>
          <a:prstGeom prst="rect">
            <a:avLst/>
          </a:prstGeom>
          <a:noFill/>
          <a:ln>
            <a:noFill/>
          </a:ln>
        </p:spPr>
        <p:txBody>
          <a:bodyPr spcFirstLastPara="1" wrap="square" lIns="91425" tIns="45700" rIns="91425" bIns="45700" anchor="t" anchorCtr="0">
            <a:normAutofit/>
          </a:bodyPr>
          <a:lstStyle/>
          <a:p>
            <a:pPr marL="342900" lvl="0" indent="0" algn="l" rtl="0">
              <a:lnSpc>
                <a:spcPct val="120000"/>
              </a:lnSpc>
              <a:spcBef>
                <a:spcPts val="0"/>
              </a:spcBef>
              <a:spcAft>
                <a:spcPts val="0"/>
              </a:spcAft>
              <a:buClr>
                <a:srgbClr val="1A1A1A"/>
              </a:buClr>
              <a:buSzPts val="4000"/>
              <a:buNone/>
            </a:pPr>
            <a:r>
              <a:rPr lang="en-US"/>
              <a:t>To support educators in improving student outcomes through proven professional learning and to incubate innovative instructional ideas and resources.</a:t>
            </a:r>
            <a:endParaRPr/>
          </a:p>
        </p:txBody>
      </p:sp>
      <p:sp>
        <p:nvSpPr>
          <p:cNvPr id="261" name="Google Shape;261;p3"/>
          <p:cNvSpPr txBox="1">
            <a:spLocks noGrp="1"/>
          </p:cNvSpPr>
          <p:nvPr>
            <p:ph type="title"/>
          </p:nvPr>
        </p:nvSpPr>
        <p:spPr>
          <a:xfrm>
            <a:off x="759080" y="763048"/>
            <a:ext cx="4808836" cy="757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Narrow"/>
              <a:buNone/>
            </a:pPr>
            <a:r>
              <a:rPr lang="en-US"/>
              <a:t>Our Mission</a:t>
            </a:r>
            <a:endParaRPr/>
          </a:p>
        </p:txBody>
      </p:sp>
      <p:sp>
        <p:nvSpPr>
          <p:cNvPr id="262" name="Google Shape;262;p3"/>
          <p:cNvSpPr txBox="1">
            <a:spLocks noGrp="1"/>
          </p:cNvSpPr>
          <p:nvPr>
            <p:ph type="body" idx="2"/>
          </p:nvPr>
        </p:nvSpPr>
        <p:spPr>
          <a:xfrm>
            <a:off x="381275" y="6100211"/>
            <a:ext cx="11413159" cy="7577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4E9DB7"/>
              </a:buClr>
              <a:buSzPts val="2400"/>
              <a:buNone/>
            </a:pPr>
            <a:r>
              <a:rPr lang="en-US"/>
              <a:t>Ayers Institute for Learning &amp; Innovation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
          <p:cNvSpPr txBox="1">
            <a:spLocks noGrp="1"/>
          </p:cNvSpPr>
          <p:nvPr>
            <p:ph type="body" idx="1"/>
          </p:nvPr>
        </p:nvSpPr>
        <p:spPr>
          <a:xfrm>
            <a:off x="1133959" y="2524420"/>
            <a:ext cx="9878597" cy="3162418"/>
          </a:xfrm>
          <a:prstGeom prst="rect">
            <a:avLst/>
          </a:prstGeom>
          <a:noFill/>
          <a:ln>
            <a:noFill/>
          </a:ln>
        </p:spPr>
        <p:txBody>
          <a:bodyPr spcFirstLastPara="1" wrap="square" lIns="91425" tIns="45700" rIns="91425" bIns="45700" anchor="t" anchorCtr="0">
            <a:normAutofit/>
          </a:bodyPr>
          <a:lstStyle/>
          <a:p>
            <a:pPr marL="342900" lvl="0" indent="0" algn="l" rtl="0">
              <a:lnSpc>
                <a:spcPct val="120000"/>
              </a:lnSpc>
              <a:spcBef>
                <a:spcPts val="0"/>
              </a:spcBef>
              <a:spcAft>
                <a:spcPts val="0"/>
              </a:spcAft>
              <a:buClr>
                <a:srgbClr val="1A1A1A"/>
              </a:buClr>
              <a:buSzPts val="4000"/>
              <a:buNone/>
            </a:pPr>
            <a:r>
              <a:rPr lang="en-US"/>
              <a:t>To support educators…</a:t>
            </a:r>
            <a:endParaRPr/>
          </a:p>
        </p:txBody>
      </p:sp>
      <p:sp>
        <p:nvSpPr>
          <p:cNvPr id="268" name="Google Shape;268;p4"/>
          <p:cNvSpPr txBox="1">
            <a:spLocks noGrp="1"/>
          </p:cNvSpPr>
          <p:nvPr>
            <p:ph type="title"/>
          </p:nvPr>
        </p:nvSpPr>
        <p:spPr>
          <a:xfrm>
            <a:off x="759080" y="763048"/>
            <a:ext cx="4808836" cy="757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Narrow"/>
              <a:buNone/>
            </a:pPr>
            <a:r>
              <a:rPr lang="en-US"/>
              <a:t>Our Mission</a:t>
            </a:r>
            <a:endParaRPr/>
          </a:p>
        </p:txBody>
      </p:sp>
      <p:sp>
        <p:nvSpPr>
          <p:cNvPr id="269" name="Google Shape;269;p4"/>
          <p:cNvSpPr txBox="1">
            <a:spLocks noGrp="1"/>
          </p:cNvSpPr>
          <p:nvPr>
            <p:ph type="body" idx="2"/>
          </p:nvPr>
        </p:nvSpPr>
        <p:spPr>
          <a:xfrm>
            <a:off x="381275" y="6100211"/>
            <a:ext cx="11413159" cy="7577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4E9DB7"/>
              </a:buClr>
              <a:buSzPts val="2400"/>
              <a:buNone/>
            </a:pPr>
            <a:r>
              <a:rPr lang="en-US"/>
              <a:t>Ayers Institute for Learning &amp; Innovation</a:t>
            </a:r>
            <a:endParaRPr/>
          </a:p>
        </p:txBody>
      </p:sp>
      <p:sp>
        <p:nvSpPr>
          <p:cNvPr id="270" name="Google Shape;270;p4"/>
          <p:cNvSpPr txBox="1"/>
          <p:nvPr/>
        </p:nvSpPr>
        <p:spPr>
          <a:xfrm>
            <a:off x="1498601" y="3577605"/>
            <a:ext cx="9149312" cy="1446550"/>
          </a:xfrm>
          <a:prstGeom prst="rect">
            <a:avLst/>
          </a:prstGeom>
          <a:solidFill>
            <a:schemeClr val="lt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800" b="0" i="0" u="none" strike="noStrike" cap="none">
                <a:solidFill>
                  <a:srgbClr val="4E9DB7"/>
                </a:solidFill>
                <a:latin typeface="Calibri"/>
                <a:ea typeface="Calibri"/>
                <a:cs typeface="Calibri"/>
                <a:sym typeface="Calibri"/>
              </a:rPr>
              <a:t>Building capacity.</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6"/>
          <p:cNvSpPr txBox="1">
            <a:spLocks noGrp="1"/>
          </p:cNvSpPr>
          <p:nvPr>
            <p:ph type="title"/>
          </p:nvPr>
        </p:nvSpPr>
        <p:spPr>
          <a:xfrm>
            <a:off x="3797558" y="576983"/>
            <a:ext cx="7632442" cy="11301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Objectives for this Session</a:t>
            </a:r>
            <a:endParaRPr/>
          </a:p>
        </p:txBody>
      </p:sp>
      <p:sp>
        <p:nvSpPr>
          <p:cNvPr id="276" name="Google Shape;276;p6"/>
          <p:cNvSpPr txBox="1">
            <a:spLocks noGrp="1"/>
          </p:cNvSpPr>
          <p:nvPr>
            <p:ph type="body" idx="1"/>
          </p:nvPr>
        </p:nvSpPr>
        <p:spPr>
          <a:xfrm>
            <a:off x="3879308" y="1639029"/>
            <a:ext cx="7632300" cy="4545900"/>
          </a:xfrm>
          <a:prstGeom prst="rect">
            <a:avLst/>
          </a:prstGeom>
          <a:noFill/>
          <a:ln>
            <a:noFill/>
          </a:ln>
        </p:spPr>
        <p:txBody>
          <a:bodyPr spcFirstLastPara="1" wrap="square" lIns="91425" tIns="45700" rIns="91425" bIns="45700" anchor="t" anchorCtr="0">
            <a:normAutofit/>
          </a:bodyPr>
          <a:lstStyle/>
          <a:p>
            <a:pPr marL="914400" lvl="1" indent="-228600" algn="l" rtl="0">
              <a:lnSpc>
                <a:spcPct val="90000"/>
              </a:lnSpc>
              <a:spcBef>
                <a:spcPts val="500"/>
              </a:spcBef>
              <a:spcAft>
                <a:spcPts val="0"/>
              </a:spcAft>
              <a:buSzPts val="2000"/>
              <a:buNone/>
            </a:pPr>
            <a:endParaRPr sz="3200">
              <a:solidFill>
                <a:srgbClr val="1B849E"/>
              </a:solidFill>
            </a:endParaRPr>
          </a:p>
          <a:p>
            <a:pPr marL="0" lvl="0" indent="0" algn="l" rtl="0">
              <a:lnSpc>
                <a:spcPct val="100000"/>
              </a:lnSpc>
              <a:spcBef>
                <a:spcPts val="0"/>
              </a:spcBef>
              <a:spcAft>
                <a:spcPts val="0"/>
              </a:spcAft>
              <a:buClr>
                <a:schemeClr val="dk1"/>
              </a:buClr>
              <a:buSzPts val="1100"/>
              <a:buFont typeface="Arial"/>
              <a:buNone/>
            </a:pPr>
            <a:r>
              <a:rPr lang="en-US" sz="2400">
                <a:solidFill>
                  <a:schemeClr val="dk1"/>
                </a:solidFill>
              </a:rPr>
              <a:t>We will apply brain science and intentional pedagogical strategies to cultivate joyful learning environments where students engage deeply, grow purposefully, and truly flourish.</a:t>
            </a:r>
            <a:endParaRPr sz="2400">
              <a:solidFill>
                <a:schemeClr val="dk1"/>
              </a:solidFill>
            </a:endParaRPr>
          </a:p>
          <a:p>
            <a:pPr marL="914400" lvl="1" indent="-228600" algn="l" rtl="0">
              <a:lnSpc>
                <a:spcPct val="90000"/>
              </a:lnSpc>
              <a:spcBef>
                <a:spcPts val="500"/>
              </a:spcBef>
              <a:spcAft>
                <a:spcPts val="0"/>
              </a:spcAft>
              <a:buSzPts val="2000"/>
              <a:buNone/>
            </a:pPr>
            <a:endParaRPr sz="3200">
              <a:solidFill>
                <a:srgbClr val="1B849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p:nvPr/>
        </p:nvSpPr>
        <p:spPr>
          <a:xfrm>
            <a:off x="8844477" y="4038600"/>
            <a:ext cx="2725838" cy="27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p8"/>
          <p:cNvSpPr txBox="1">
            <a:spLocks noGrp="1"/>
          </p:cNvSpPr>
          <p:nvPr>
            <p:ph type="body" idx="1"/>
          </p:nvPr>
        </p:nvSpPr>
        <p:spPr>
          <a:xfrm>
            <a:off x="5267375" y="1066020"/>
            <a:ext cx="6632700" cy="4996500"/>
          </a:xfrm>
          <a:prstGeom prst="rect">
            <a:avLst/>
          </a:prstGeom>
          <a:noFill/>
          <a:ln>
            <a:noFill/>
          </a:ln>
        </p:spPr>
        <p:txBody>
          <a:bodyPr spcFirstLastPara="1" wrap="square" lIns="91425" tIns="45700" rIns="91425" bIns="45700" anchor="t" anchorCtr="0">
            <a:normAutofit fontScale="55000" lnSpcReduction="20000"/>
          </a:bodyPr>
          <a:lstStyle/>
          <a:p>
            <a:pPr marL="238125" lvl="1" indent="11113" algn="l" rtl="0">
              <a:lnSpc>
                <a:spcPct val="90000"/>
              </a:lnSpc>
              <a:spcBef>
                <a:spcPts val="500"/>
              </a:spcBef>
              <a:spcAft>
                <a:spcPts val="0"/>
              </a:spcAft>
              <a:buSzPct val="70175"/>
              <a:buNone/>
            </a:pPr>
            <a:r>
              <a:rPr lang="en-US" sz="2850" b="1">
                <a:solidFill>
                  <a:srgbClr val="3F3F3F"/>
                </a:solidFill>
              </a:rPr>
              <a:t>Host</a:t>
            </a:r>
            <a:endParaRPr sz="2850"/>
          </a:p>
          <a:p>
            <a:pPr marL="238125" lvl="1" indent="11111" algn="l" rtl="0">
              <a:lnSpc>
                <a:spcPct val="90000"/>
              </a:lnSpc>
              <a:spcBef>
                <a:spcPts val="500"/>
              </a:spcBef>
              <a:spcAft>
                <a:spcPts val="0"/>
              </a:spcAft>
              <a:buSzPct val="70175"/>
              <a:buNone/>
            </a:pPr>
            <a:r>
              <a:rPr lang="en-US" sz="2850">
                <a:solidFill>
                  <a:srgbClr val="3F3F3F"/>
                </a:solidFill>
              </a:rPr>
              <a:t>Dr. Karen Marklein, </a:t>
            </a:r>
            <a:br>
              <a:rPr lang="en-US" sz="2850">
                <a:solidFill>
                  <a:srgbClr val="3F3F3F"/>
                </a:solidFill>
              </a:rPr>
            </a:br>
            <a:r>
              <a:rPr lang="en-US" sz="2850" i="1">
                <a:solidFill>
                  <a:srgbClr val="3F3F3F"/>
                </a:solidFill>
                <a:latin typeface="Arial Narrow"/>
                <a:ea typeface="Arial Narrow"/>
                <a:cs typeface="Arial Narrow"/>
                <a:sym typeface="Arial Narrow"/>
              </a:rPr>
              <a:t>Director, Ayers Institute</a:t>
            </a:r>
            <a:endParaRPr sz="2850" i="1">
              <a:solidFill>
                <a:srgbClr val="3F3F3F"/>
              </a:solidFill>
              <a:latin typeface="Arial Narrow"/>
              <a:ea typeface="Arial Narrow"/>
              <a:cs typeface="Arial Narrow"/>
              <a:sym typeface="Arial Narrow"/>
            </a:endParaRPr>
          </a:p>
          <a:p>
            <a:pPr marL="238125" lvl="1" indent="11113" algn="l" rtl="0">
              <a:lnSpc>
                <a:spcPct val="90000"/>
              </a:lnSpc>
              <a:spcBef>
                <a:spcPts val="500"/>
              </a:spcBef>
              <a:spcAft>
                <a:spcPts val="0"/>
              </a:spcAft>
              <a:buSzPct val="70175"/>
              <a:buNone/>
            </a:pPr>
            <a:r>
              <a:rPr lang="en-US" sz="2850" i="1">
                <a:solidFill>
                  <a:srgbClr val="3F3F3F"/>
                </a:solidFill>
              </a:rPr>
              <a:t>Associate Professor, Lead Faculty/Program Director, Instructional Coaching </a:t>
            </a:r>
            <a:endParaRPr sz="2850" i="1">
              <a:solidFill>
                <a:srgbClr val="3F3F3F"/>
              </a:solidFill>
            </a:endParaRPr>
          </a:p>
          <a:p>
            <a:pPr marL="238125" lvl="1" indent="11113" algn="l" rtl="0">
              <a:lnSpc>
                <a:spcPct val="90000"/>
              </a:lnSpc>
              <a:spcBef>
                <a:spcPts val="500"/>
              </a:spcBef>
              <a:spcAft>
                <a:spcPts val="0"/>
              </a:spcAft>
              <a:buSzPct val="70175"/>
              <a:buNone/>
            </a:pPr>
            <a:endParaRPr sz="2850" b="1">
              <a:solidFill>
                <a:srgbClr val="3F3F3F"/>
              </a:solidFill>
            </a:endParaRPr>
          </a:p>
          <a:p>
            <a:pPr marL="238125" lvl="2" indent="11113" algn="l" rtl="0">
              <a:lnSpc>
                <a:spcPct val="90000"/>
              </a:lnSpc>
              <a:spcBef>
                <a:spcPts val="500"/>
              </a:spcBef>
              <a:spcAft>
                <a:spcPts val="0"/>
              </a:spcAft>
              <a:buClr>
                <a:srgbClr val="6FC5D9"/>
              </a:buClr>
              <a:buSzPct val="70175"/>
              <a:buNone/>
            </a:pPr>
            <a:endParaRPr sz="2850">
              <a:solidFill>
                <a:srgbClr val="3F3F3F"/>
              </a:solidFill>
            </a:endParaRPr>
          </a:p>
          <a:p>
            <a:pPr marL="238125" lvl="1" indent="11111" algn="l" rtl="0">
              <a:lnSpc>
                <a:spcPct val="90000"/>
              </a:lnSpc>
              <a:spcBef>
                <a:spcPts val="500"/>
              </a:spcBef>
              <a:spcAft>
                <a:spcPts val="0"/>
              </a:spcAft>
              <a:buSzPct val="70175"/>
              <a:buNone/>
            </a:pPr>
            <a:endParaRPr sz="2850" b="1">
              <a:solidFill>
                <a:srgbClr val="3F3F3F"/>
              </a:solidFill>
            </a:endParaRPr>
          </a:p>
          <a:p>
            <a:pPr marL="238125" lvl="1" indent="11111" algn="l" rtl="0">
              <a:lnSpc>
                <a:spcPct val="90000"/>
              </a:lnSpc>
              <a:spcBef>
                <a:spcPts val="500"/>
              </a:spcBef>
              <a:spcAft>
                <a:spcPts val="0"/>
              </a:spcAft>
              <a:buSzPct val="70175"/>
              <a:buNone/>
            </a:pPr>
            <a:r>
              <a:rPr lang="en-US" sz="2850" b="1">
                <a:solidFill>
                  <a:srgbClr val="3F3F3F"/>
                </a:solidFill>
              </a:rPr>
              <a:t>Expert Voices:</a:t>
            </a:r>
            <a:endParaRPr sz="2850" b="1">
              <a:solidFill>
                <a:srgbClr val="3F3F3F"/>
              </a:solidFill>
            </a:endParaRPr>
          </a:p>
          <a:p>
            <a:pPr marL="0" lvl="0" indent="0" algn="l" rtl="0">
              <a:lnSpc>
                <a:spcPct val="100000"/>
              </a:lnSpc>
              <a:spcBef>
                <a:spcPts val="0"/>
              </a:spcBef>
              <a:spcAft>
                <a:spcPts val="0"/>
              </a:spcAft>
              <a:buSzPct val="38596"/>
              <a:buNone/>
            </a:pPr>
            <a:endParaRPr sz="2850" b="1">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ct val="38596"/>
              <a:buNone/>
            </a:pPr>
            <a:endParaRPr sz="2850" b="1">
              <a:solidFill>
                <a:schemeClr val="dk1"/>
              </a:solidFill>
              <a:latin typeface="Times New Roman"/>
              <a:ea typeface="Times New Roman"/>
              <a:cs typeface="Times New Roman"/>
              <a:sym typeface="Times New Roman"/>
            </a:endParaRPr>
          </a:p>
          <a:p>
            <a:pPr marL="238125" marR="0" lvl="1" indent="11112" algn="l" rtl="0">
              <a:lnSpc>
                <a:spcPct val="90000"/>
              </a:lnSpc>
              <a:spcBef>
                <a:spcPts val="500"/>
              </a:spcBef>
              <a:spcAft>
                <a:spcPts val="0"/>
              </a:spcAft>
              <a:buClr>
                <a:srgbClr val="000000"/>
              </a:buClr>
              <a:buSzPct val="70175"/>
              <a:buFont typeface="Arial"/>
              <a:buNone/>
            </a:pPr>
            <a:r>
              <a:rPr lang="en-US" sz="2850">
                <a:solidFill>
                  <a:srgbClr val="3F3F3F"/>
                </a:solidFill>
              </a:rPr>
              <a:t>Dr. Suze Gilbert</a:t>
            </a:r>
            <a:endParaRPr sz="2850">
              <a:solidFill>
                <a:srgbClr val="3F3F3F"/>
              </a:solidFill>
            </a:endParaRPr>
          </a:p>
          <a:p>
            <a:pPr marL="238125" marR="0" lvl="1" indent="11112" algn="l" rtl="0">
              <a:lnSpc>
                <a:spcPct val="90000"/>
              </a:lnSpc>
              <a:spcBef>
                <a:spcPts val="500"/>
              </a:spcBef>
              <a:spcAft>
                <a:spcPts val="0"/>
              </a:spcAft>
              <a:buClr>
                <a:srgbClr val="000000"/>
              </a:buClr>
              <a:buSzPct val="70175"/>
              <a:buFont typeface="Arial"/>
              <a:buNone/>
            </a:pPr>
            <a:r>
              <a:rPr lang="en-US" sz="2850" i="1">
                <a:solidFill>
                  <a:srgbClr val="3F3F3F"/>
                </a:solidFill>
              </a:rPr>
              <a:t>Associate Professor, Director, Christian Educator Program</a:t>
            </a:r>
            <a:endParaRPr sz="2850" i="1">
              <a:solidFill>
                <a:srgbClr val="3F3F3F"/>
              </a:solidFill>
            </a:endParaRPr>
          </a:p>
          <a:p>
            <a:pPr marL="238125" marR="0" lvl="1" indent="11112" algn="l" rtl="0">
              <a:lnSpc>
                <a:spcPct val="90000"/>
              </a:lnSpc>
              <a:spcBef>
                <a:spcPts val="500"/>
              </a:spcBef>
              <a:spcAft>
                <a:spcPts val="0"/>
              </a:spcAft>
              <a:buClr>
                <a:srgbClr val="000000"/>
              </a:buClr>
              <a:buSzPct val="70175"/>
              <a:buFont typeface="Arial"/>
              <a:buNone/>
            </a:pPr>
            <a:r>
              <a:rPr lang="en-US" sz="2850" i="1">
                <a:solidFill>
                  <a:srgbClr val="3F3F3F"/>
                </a:solidFill>
              </a:rPr>
              <a:t>Lipscomb University</a:t>
            </a:r>
            <a:endParaRPr sz="2850" i="1">
              <a:solidFill>
                <a:srgbClr val="3F3F3F"/>
              </a:solidFill>
            </a:endParaRPr>
          </a:p>
          <a:p>
            <a:pPr marL="238125" marR="0" lvl="1" indent="11112" algn="l" rtl="0">
              <a:lnSpc>
                <a:spcPct val="90000"/>
              </a:lnSpc>
              <a:spcBef>
                <a:spcPts val="500"/>
              </a:spcBef>
              <a:spcAft>
                <a:spcPts val="0"/>
              </a:spcAft>
              <a:buClr>
                <a:srgbClr val="000000"/>
              </a:buClr>
              <a:buSzPct val="70175"/>
              <a:buFont typeface="Arial"/>
              <a:buNone/>
            </a:pPr>
            <a:endParaRPr sz="285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ct val="38596"/>
              <a:buNone/>
            </a:pPr>
            <a:endParaRPr sz="2850">
              <a:solidFill>
                <a:schemeClr val="dk1"/>
              </a:solidFill>
              <a:latin typeface="Times New Roman"/>
              <a:ea typeface="Times New Roman"/>
              <a:cs typeface="Times New Roman"/>
              <a:sym typeface="Times New Roman"/>
            </a:endParaRPr>
          </a:p>
          <a:p>
            <a:pPr marL="238125" marR="0" lvl="1" indent="11112" algn="l" rtl="0">
              <a:lnSpc>
                <a:spcPct val="90000"/>
              </a:lnSpc>
              <a:spcBef>
                <a:spcPts val="500"/>
              </a:spcBef>
              <a:spcAft>
                <a:spcPts val="0"/>
              </a:spcAft>
              <a:buClr>
                <a:srgbClr val="000000"/>
              </a:buClr>
              <a:buSzPct val="70175"/>
              <a:buFont typeface="Arial"/>
              <a:buNone/>
            </a:pPr>
            <a:r>
              <a:rPr lang="en-US" sz="2850">
                <a:solidFill>
                  <a:srgbClr val="3F3F3F"/>
                </a:solidFill>
              </a:rPr>
              <a:t>Dr. Laura Morrow</a:t>
            </a:r>
            <a:endParaRPr sz="2850">
              <a:solidFill>
                <a:srgbClr val="3F3F3F"/>
              </a:solidFill>
            </a:endParaRPr>
          </a:p>
          <a:p>
            <a:pPr marL="238125" marR="0" lvl="1" indent="11112" algn="l" rtl="0">
              <a:lnSpc>
                <a:spcPct val="90000"/>
              </a:lnSpc>
              <a:spcBef>
                <a:spcPts val="500"/>
              </a:spcBef>
              <a:spcAft>
                <a:spcPts val="0"/>
              </a:spcAft>
              <a:buClr>
                <a:srgbClr val="000000"/>
              </a:buClr>
              <a:buSzPct val="70175"/>
              <a:buFont typeface="Arial"/>
              <a:buNone/>
            </a:pPr>
            <a:r>
              <a:rPr lang="en-US" sz="2850" i="1">
                <a:solidFill>
                  <a:srgbClr val="3F3F3F"/>
                </a:solidFill>
              </a:rPr>
              <a:t>Director, Center for Teaching and Learning</a:t>
            </a:r>
            <a:endParaRPr sz="2850" i="1">
              <a:solidFill>
                <a:srgbClr val="3F3F3F"/>
              </a:solidFill>
            </a:endParaRPr>
          </a:p>
          <a:p>
            <a:pPr marL="238125" marR="0" lvl="1" indent="11112" algn="l" rtl="0">
              <a:lnSpc>
                <a:spcPct val="90000"/>
              </a:lnSpc>
              <a:spcBef>
                <a:spcPts val="500"/>
              </a:spcBef>
              <a:spcAft>
                <a:spcPts val="0"/>
              </a:spcAft>
              <a:buClr>
                <a:srgbClr val="000000"/>
              </a:buClr>
              <a:buSzPct val="70175"/>
              <a:buFont typeface="Arial"/>
              <a:buNone/>
            </a:pPr>
            <a:r>
              <a:rPr lang="en-US" sz="2850" i="1">
                <a:solidFill>
                  <a:srgbClr val="3F3F3F"/>
                </a:solidFill>
              </a:rPr>
              <a:t>Lipscomb University</a:t>
            </a:r>
            <a:endParaRPr sz="2850" i="1">
              <a:solidFill>
                <a:srgbClr val="3F3F3F"/>
              </a:solidFill>
            </a:endParaRPr>
          </a:p>
          <a:p>
            <a:pPr marL="249236" lvl="1" indent="115886" algn="l" rtl="0">
              <a:lnSpc>
                <a:spcPct val="90000"/>
              </a:lnSpc>
              <a:spcBef>
                <a:spcPts val="500"/>
              </a:spcBef>
              <a:spcAft>
                <a:spcPts val="0"/>
              </a:spcAft>
              <a:buClr>
                <a:srgbClr val="6FC5D9"/>
              </a:buClr>
              <a:buSzPct val="100000"/>
              <a:buFont typeface="Lustria"/>
              <a:buNone/>
            </a:pPr>
            <a:endParaRPr>
              <a:solidFill>
                <a:srgbClr val="3F3F3F"/>
              </a:solidFill>
            </a:endParaRPr>
          </a:p>
          <a:p>
            <a:pPr marL="249236" lvl="1" indent="115886" algn="l" rtl="0">
              <a:lnSpc>
                <a:spcPct val="90000"/>
              </a:lnSpc>
              <a:spcBef>
                <a:spcPts val="500"/>
              </a:spcBef>
              <a:spcAft>
                <a:spcPts val="0"/>
              </a:spcAft>
              <a:buClr>
                <a:srgbClr val="6FC5D9"/>
              </a:buClr>
              <a:buSzPct val="100000"/>
              <a:buFont typeface="Lustria"/>
              <a:buNone/>
            </a:pPr>
            <a:endParaRPr>
              <a:solidFill>
                <a:srgbClr val="3F3F3F"/>
              </a:solidFill>
            </a:endParaRPr>
          </a:p>
          <a:p>
            <a:pPr marL="249236" lvl="1" indent="115886" algn="l" rtl="0">
              <a:lnSpc>
                <a:spcPct val="90000"/>
              </a:lnSpc>
              <a:spcBef>
                <a:spcPts val="500"/>
              </a:spcBef>
              <a:spcAft>
                <a:spcPts val="0"/>
              </a:spcAft>
              <a:buClr>
                <a:srgbClr val="6FC5D9"/>
              </a:buClr>
              <a:buSzPct val="100000"/>
              <a:buFont typeface="Lustria"/>
              <a:buNone/>
            </a:pPr>
            <a:endParaRPr>
              <a:solidFill>
                <a:srgbClr val="3F3F3F"/>
              </a:solidFill>
            </a:endParaRPr>
          </a:p>
          <a:p>
            <a:pPr marL="249236" lvl="1" indent="115886" algn="l" rtl="0">
              <a:lnSpc>
                <a:spcPct val="90000"/>
              </a:lnSpc>
              <a:spcBef>
                <a:spcPts val="500"/>
              </a:spcBef>
              <a:spcAft>
                <a:spcPts val="0"/>
              </a:spcAft>
              <a:buClr>
                <a:srgbClr val="6FC5D9"/>
              </a:buClr>
              <a:buSzPct val="100000"/>
              <a:buFont typeface="Lustria"/>
              <a:buNone/>
            </a:pPr>
            <a:endParaRPr>
              <a:solidFill>
                <a:srgbClr val="3F3F3F"/>
              </a:solidFill>
            </a:endParaRPr>
          </a:p>
          <a:p>
            <a:pPr marL="249238" lvl="1" indent="115886" algn="l" rtl="0">
              <a:lnSpc>
                <a:spcPct val="90000"/>
              </a:lnSpc>
              <a:spcBef>
                <a:spcPts val="500"/>
              </a:spcBef>
              <a:spcAft>
                <a:spcPts val="0"/>
              </a:spcAft>
              <a:buClr>
                <a:srgbClr val="6FC5D9"/>
              </a:buClr>
              <a:buSzPct val="100000"/>
              <a:buFont typeface="Lustria"/>
              <a:buNone/>
            </a:pPr>
            <a:endParaRPr>
              <a:solidFill>
                <a:srgbClr val="3F3F3F"/>
              </a:solidFill>
            </a:endParaRPr>
          </a:p>
        </p:txBody>
      </p:sp>
      <p:sp>
        <p:nvSpPr>
          <p:cNvPr id="290" name="Google Shape;290;p8"/>
          <p:cNvSpPr txBox="1">
            <a:spLocks noGrp="1"/>
          </p:cNvSpPr>
          <p:nvPr>
            <p:ph type="title"/>
          </p:nvPr>
        </p:nvSpPr>
        <p:spPr>
          <a:xfrm>
            <a:off x="482881" y="1385981"/>
            <a:ext cx="2843025" cy="3397187"/>
          </a:xfrm>
          <a:prstGeom prst="rect">
            <a:avLst/>
          </a:prstGeom>
          <a:noFill/>
          <a:ln>
            <a:noFill/>
          </a:ln>
        </p:spPr>
        <p:txBody>
          <a:bodyPr spcFirstLastPara="1" wrap="square" lIns="91425" tIns="45700" rIns="91425" bIns="45700" anchor="ctr" anchorCtr="0">
            <a:normAutofit/>
          </a:bodyPr>
          <a:lstStyle/>
          <a:p>
            <a:pPr marL="0" lvl="0" indent="0" algn="ctr" rtl="0">
              <a:lnSpc>
                <a:spcPct val="150000"/>
              </a:lnSpc>
              <a:spcBef>
                <a:spcPts val="0"/>
              </a:spcBef>
              <a:spcAft>
                <a:spcPts val="0"/>
              </a:spcAft>
              <a:buSzPts val="1800"/>
              <a:buNone/>
            </a:pPr>
            <a:r>
              <a:rPr lang="en-US" sz="4000" b="1">
                <a:solidFill>
                  <a:schemeClr val="dk2"/>
                </a:solidFill>
              </a:rPr>
              <a:t>Leading</a:t>
            </a:r>
            <a:br>
              <a:rPr lang="en-US" sz="4000" b="1">
                <a:solidFill>
                  <a:schemeClr val="dk2"/>
                </a:solidFill>
              </a:rPr>
            </a:br>
            <a:r>
              <a:rPr lang="en-US" sz="4000" b="1">
                <a:solidFill>
                  <a:schemeClr val="dk2"/>
                </a:solidFill>
              </a:rPr>
              <a:t>Today’s</a:t>
            </a:r>
            <a:br>
              <a:rPr lang="en-US" sz="4000" b="1">
                <a:solidFill>
                  <a:schemeClr val="dk2"/>
                </a:solidFill>
              </a:rPr>
            </a:br>
            <a:r>
              <a:rPr lang="en-US" sz="4000" b="1">
                <a:solidFill>
                  <a:schemeClr val="dk2"/>
                </a:solidFill>
              </a:rPr>
              <a:t>Webinar</a:t>
            </a:r>
            <a:endParaRPr/>
          </a:p>
        </p:txBody>
      </p:sp>
      <p:pic>
        <p:nvPicPr>
          <p:cNvPr id="291" name="Google Shape;291;p8" descr="Text&#10;&#10;Description automatically generated"/>
          <p:cNvPicPr preferRelativeResize="0"/>
          <p:nvPr/>
        </p:nvPicPr>
        <p:blipFill rotWithShape="1">
          <a:blip r:embed="rId3">
            <a:alphaModFix/>
          </a:blip>
          <a:srcRect/>
          <a:stretch/>
        </p:blipFill>
        <p:spPr>
          <a:xfrm>
            <a:off x="6817172" y="295849"/>
            <a:ext cx="3117697" cy="999107"/>
          </a:xfrm>
          <a:prstGeom prst="rect">
            <a:avLst/>
          </a:prstGeom>
          <a:noFill/>
          <a:ln>
            <a:noFill/>
          </a:ln>
        </p:spPr>
      </p:pic>
      <p:pic>
        <p:nvPicPr>
          <p:cNvPr id="292" name="Google Shape;292;p8" descr="A picture containing text, tableware, plate, dishware&#10;&#10;Description automatically generated"/>
          <p:cNvPicPr preferRelativeResize="0"/>
          <p:nvPr/>
        </p:nvPicPr>
        <p:blipFill rotWithShape="1">
          <a:blip r:embed="rId4">
            <a:alphaModFix/>
          </a:blip>
          <a:srcRect/>
          <a:stretch/>
        </p:blipFill>
        <p:spPr>
          <a:xfrm>
            <a:off x="6824434" y="5875750"/>
            <a:ext cx="2552700" cy="381000"/>
          </a:xfrm>
          <a:prstGeom prst="rect">
            <a:avLst/>
          </a:prstGeom>
          <a:noFill/>
          <a:ln>
            <a:noFill/>
          </a:ln>
        </p:spPr>
      </p:pic>
      <p:pic>
        <p:nvPicPr>
          <p:cNvPr id="293" name="Google Shape;293;p8" title="Screenshot 2024-08-19 145829.png"/>
          <p:cNvPicPr preferRelativeResize="0"/>
          <p:nvPr/>
        </p:nvPicPr>
        <p:blipFill rotWithShape="1">
          <a:blip r:embed="rId5">
            <a:alphaModFix/>
          </a:blip>
          <a:srcRect t="1276" b="1275"/>
          <a:stretch/>
        </p:blipFill>
        <p:spPr>
          <a:xfrm>
            <a:off x="3490103" y="1066025"/>
            <a:ext cx="1613075" cy="1613075"/>
          </a:xfrm>
          <a:prstGeom prst="rect">
            <a:avLst/>
          </a:prstGeom>
          <a:noFill/>
          <a:ln>
            <a:noFill/>
          </a:ln>
        </p:spPr>
      </p:pic>
      <p:pic>
        <p:nvPicPr>
          <p:cNvPr id="294" name="Google Shape;294;p8" title="Gilbert_Suze_media copy 2.jpg"/>
          <p:cNvPicPr preferRelativeResize="0"/>
          <p:nvPr/>
        </p:nvPicPr>
        <p:blipFill>
          <a:blip r:embed="rId6">
            <a:alphaModFix/>
          </a:blip>
          <a:stretch>
            <a:fillRect/>
          </a:stretch>
        </p:blipFill>
        <p:spPr>
          <a:xfrm>
            <a:off x="3720480" y="2757725"/>
            <a:ext cx="1152306" cy="1613076"/>
          </a:xfrm>
          <a:prstGeom prst="rect">
            <a:avLst/>
          </a:prstGeom>
          <a:noFill/>
          <a:ln>
            <a:noFill/>
          </a:ln>
        </p:spPr>
      </p:pic>
      <p:pic>
        <p:nvPicPr>
          <p:cNvPr id="295" name="Google Shape;295;p8" title="Morrow_Laura_media (4).jpg"/>
          <p:cNvPicPr preferRelativeResize="0"/>
          <p:nvPr/>
        </p:nvPicPr>
        <p:blipFill>
          <a:blip r:embed="rId7">
            <a:alphaModFix/>
          </a:blip>
          <a:stretch>
            <a:fillRect/>
          </a:stretch>
        </p:blipFill>
        <p:spPr>
          <a:xfrm>
            <a:off x="3720487" y="4498600"/>
            <a:ext cx="1152299" cy="16130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ac63161834_0_3"/>
          <p:cNvSpPr txBox="1">
            <a:spLocks noGrp="1"/>
          </p:cNvSpPr>
          <p:nvPr>
            <p:ph type="title"/>
          </p:nvPr>
        </p:nvSpPr>
        <p:spPr>
          <a:xfrm>
            <a:off x="763325" y="576983"/>
            <a:ext cx="10666800" cy="11301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28205"/>
              <a:buFont typeface="Arial"/>
              <a:buNone/>
            </a:pPr>
            <a:r>
              <a:rPr lang="en-US" sz="3900"/>
              <a:t>The Neuroscience of Joy</a:t>
            </a:r>
            <a:endParaRPr sz="3900"/>
          </a:p>
          <a:p>
            <a:pPr marL="0" lvl="0" indent="0" algn="l" rtl="0">
              <a:spcBef>
                <a:spcPts val="0"/>
              </a:spcBef>
              <a:spcAft>
                <a:spcPts val="0"/>
              </a:spcAft>
              <a:buNone/>
            </a:pPr>
            <a:endParaRPr/>
          </a:p>
        </p:txBody>
      </p:sp>
      <p:sp>
        <p:nvSpPr>
          <p:cNvPr id="317" name="Google Shape;317;g3ac63161834_0_3"/>
          <p:cNvSpPr txBox="1">
            <a:spLocks noGrp="1"/>
          </p:cNvSpPr>
          <p:nvPr>
            <p:ph type="body" idx="1"/>
          </p:nvPr>
        </p:nvSpPr>
        <p:spPr>
          <a:xfrm>
            <a:off x="763325" y="1707154"/>
            <a:ext cx="10666800" cy="4545900"/>
          </a:xfrm>
          <a:prstGeom prst="rect">
            <a:avLst/>
          </a:prstGeom>
        </p:spPr>
        <p:txBody>
          <a:bodyPr spcFirstLastPara="1" wrap="square" lIns="91425" tIns="45700" rIns="91425" bIns="45700" anchor="t" anchorCtr="0">
            <a:normAutofit/>
          </a:bodyPr>
          <a:lstStyle/>
          <a:p>
            <a:pPr marL="1371600" lvl="2" indent="-488950" algn="l" rtl="0">
              <a:spcBef>
                <a:spcPts val="1000"/>
              </a:spcBef>
              <a:spcAft>
                <a:spcPts val="0"/>
              </a:spcAft>
              <a:buClr>
                <a:srgbClr val="674EA7"/>
              </a:buClr>
              <a:buSzPts val="4100"/>
              <a:buFont typeface="Arial Narrow"/>
              <a:buChar char="■"/>
            </a:pPr>
            <a:r>
              <a:rPr lang="en-US" sz="4100">
                <a:solidFill>
                  <a:schemeClr val="dk1"/>
                </a:solidFill>
              </a:rPr>
              <a:t>Joy gives us energy</a:t>
            </a:r>
            <a:endParaRPr sz="4100">
              <a:solidFill>
                <a:schemeClr val="dk1"/>
              </a:solidFill>
            </a:endParaRPr>
          </a:p>
          <a:p>
            <a:pPr marL="1371600" lvl="2" indent="-488950" algn="l" rtl="0">
              <a:spcBef>
                <a:spcPts val="0"/>
              </a:spcBef>
              <a:spcAft>
                <a:spcPts val="0"/>
              </a:spcAft>
              <a:buClr>
                <a:srgbClr val="674EA7"/>
              </a:buClr>
              <a:buSzPts val="4100"/>
              <a:buFont typeface="Arial Narrow"/>
              <a:buChar char="■"/>
            </a:pPr>
            <a:r>
              <a:rPr lang="en-US" sz="4100">
                <a:solidFill>
                  <a:schemeClr val="dk1"/>
                </a:solidFill>
              </a:rPr>
              <a:t>The alternative to joy is fear</a:t>
            </a:r>
            <a:endParaRPr sz="4100">
              <a:solidFill>
                <a:schemeClr val="dk1"/>
              </a:solidFill>
            </a:endParaRPr>
          </a:p>
          <a:p>
            <a:pPr marL="1371600" lvl="2" indent="-488950" algn="l" rtl="0">
              <a:spcBef>
                <a:spcPts val="0"/>
              </a:spcBef>
              <a:spcAft>
                <a:spcPts val="0"/>
              </a:spcAft>
              <a:buClr>
                <a:srgbClr val="674EA7"/>
              </a:buClr>
              <a:buSzPts val="4100"/>
              <a:buFont typeface="Arial Narrow"/>
              <a:buChar char="■"/>
            </a:pPr>
            <a:r>
              <a:rPr lang="en-US" sz="4100">
                <a:solidFill>
                  <a:schemeClr val="dk1"/>
                </a:solidFill>
              </a:rPr>
              <a:t>Joy is a key to resilience</a:t>
            </a:r>
            <a:endParaRPr sz="4100">
              <a:solidFill>
                <a:schemeClr val="dk1"/>
              </a:solidFill>
            </a:endParaRPr>
          </a:p>
          <a:p>
            <a:pPr marL="1371600" lvl="2" indent="-488950" algn="l" rtl="0">
              <a:spcBef>
                <a:spcPts val="0"/>
              </a:spcBef>
              <a:spcAft>
                <a:spcPts val="0"/>
              </a:spcAft>
              <a:buClr>
                <a:srgbClr val="674EA7"/>
              </a:buClr>
              <a:buSzPts val="4100"/>
              <a:buFont typeface="Arial Narrow"/>
              <a:buChar char="■"/>
            </a:pPr>
            <a:r>
              <a:rPr lang="en-US" sz="4100">
                <a:solidFill>
                  <a:schemeClr val="dk1"/>
                </a:solidFill>
              </a:rPr>
              <a:t>Joy-filled people are less likely to engage in addictive behaviors</a:t>
            </a:r>
            <a:endParaRPr sz="4100">
              <a:solidFill>
                <a:schemeClr val="dk1"/>
              </a:solidFill>
            </a:endParaRPr>
          </a:p>
          <a:p>
            <a:pPr marL="1371600" lvl="2" indent="-488950" algn="l" rtl="0">
              <a:spcBef>
                <a:spcPts val="0"/>
              </a:spcBef>
              <a:spcAft>
                <a:spcPts val="0"/>
              </a:spcAft>
              <a:buClr>
                <a:srgbClr val="674EA7"/>
              </a:buClr>
              <a:buSzPts val="4100"/>
              <a:buFont typeface="Arial Narrow"/>
              <a:buChar char="■"/>
            </a:pPr>
            <a:r>
              <a:rPr lang="en-US" sz="4100">
                <a:solidFill>
                  <a:schemeClr val="dk1"/>
                </a:solidFill>
              </a:rPr>
              <a:t>Joy makes us healthier</a:t>
            </a:r>
            <a:endParaRPr sz="4100">
              <a:solidFill>
                <a:schemeClr val="dk1"/>
              </a:solidFill>
            </a:endParaRPr>
          </a:p>
          <a:p>
            <a:pPr marL="0" lvl="0" indent="0" algn="l" rtl="0">
              <a:spcBef>
                <a:spcPts val="1000"/>
              </a:spcBef>
              <a:spcAft>
                <a:spcPts val="0"/>
              </a:spcAft>
              <a:buNone/>
            </a:pPr>
            <a:endParaRPr sz="4100">
              <a:solidFill>
                <a:schemeClr val="dk1"/>
              </a:solidFill>
              <a:latin typeface="Times New Roman"/>
              <a:ea typeface="Times New Roman"/>
              <a:cs typeface="Times New Roman"/>
              <a:sym typeface="Times New Roman"/>
            </a:endParaRPr>
          </a:p>
        </p:txBody>
      </p:sp>
      <p:sp>
        <p:nvSpPr>
          <p:cNvPr id="318" name="Google Shape;318;g3ac63161834_0_3"/>
          <p:cNvSpPr txBox="1"/>
          <p:nvPr/>
        </p:nvSpPr>
        <p:spPr>
          <a:xfrm>
            <a:off x="256125" y="6126750"/>
            <a:ext cx="88368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a:solidFill>
                  <a:schemeClr val="dk1"/>
                </a:solidFill>
                <a:latin typeface="Times New Roman"/>
                <a:ea typeface="Times New Roman"/>
                <a:cs typeface="Times New Roman"/>
                <a:sym typeface="Times New Roman"/>
              </a:rPr>
              <a:t>Warner, M., &amp; Coursey, C. M. (2019). The 4 habits of joy-filled people: 15 minute brain science hacks to a more connected and satisfying life. Northfield Publishing.</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800">
              <a:solidFill>
                <a:srgbClr val="1B849E"/>
              </a:solidFill>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3ac63161834_0_10"/>
          <p:cNvSpPr txBox="1">
            <a:spLocks noGrp="1"/>
          </p:cNvSpPr>
          <p:nvPr>
            <p:ph type="title"/>
          </p:nvPr>
        </p:nvSpPr>
        <p:spPr>
          <a:xfrm>
            <a:off x="763325" y="576983"/>
            <a:ext cx="10666800" cy="11301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28205"/>
              <a:buFont typeface="Arial"/>
              <a:buNone/>
            </a:pPr>
            <a:r>
              <a:rPr lang="en-US" sz="3900"/>
              <a:t>Joy is Relational</a:t>
            </a:r>
            <a:endParaRPr sz="3900"/>
          </a:p>
          <a:p>
            <a:pPr marL="0" lvl="0" indent="0" algn="l" rtl="0">
              <a:spcBef>
                <a:spcPts val="0"/>
              </a:spcBef>
              <a:spcAft>
                <a:spcPts val="0"/>
              </a:spcAft>
              <a:buNone/>
            </a:pPr>
            <a:endParaRPr/>
          </a:p>
        </p:txBody>
      </p:sp>
      <p:sp>
        <p:nvSpPr>
          <p:cNvPr id="325" name="Google Shape;325;g3ac63161834_0_10"/>
          <p:cNvSpPr txBox="1">
            <a:spLocks noGrp="1"/>
          </p:cNvSpPr>
          <p:nvPr>
            <p:ph type="body" idx="1"/>
          </p:nvPr>
        </p:nvSpPr>
        <p:spPr>
          <a:xfrm>
            <a:off x="763325" y="1707154"/>
            <a:ext cx="10666800" cy="45459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Font typeface="Arial"/>
              <a:buNone/>
            </a:pPr>
            <a:r>
              <a:rPr lang="en-US" sz="2400">
                <a:solidFill>
                  <a:schemeClr val="dk1"/>
                </a:solidFill>
              </a:rPr>
              <a:t>Not all pleasure is relational, but all JOY is relational</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900">
                <a:solidFill>
                  <a:schemeClr val="dk1"/>
                </a:solidFill>
              </a:rPr>
              <a:t>Joy doesn't happen in isolation—it's created and amplified through connection with others.</a:t>
            </a:r>
            <a:endParaRPr sz="19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900">
              <a:solidFill>
                <a:schemeClr val="dk1"/>
              </a:solidFill>
            </a:endParaRPr>
          </a:p>
          <a:p>
            <a:pPr marL="457200" lvl="0" indent="-349250" algn="l" rtl="0">
              <a:lnSpc>
                <a:spcPct val="100000"/>
              </a:lnSpc>
              <a:spcBef>
                <a:spcPts val="0"/>
              </a:spcBef>
              <a:spcAft>
                <a:spcPts val="0"/>
              </a:spcAft>
              <a:buClr>
                <a:schemeClr val="dk1"/>
              </a:buClr>
              <a:buSzPts val="1900"/>
              <a:buFont typeface="Arial Narrow"/>
              <a:buChar char="●"/>
            </a:pPr>
            <a:r>
              <a:rPr lang="en-US" sz="1900">
                <a:solidFill>
                  <a:schemeClr val="dk1"/>
                </a:solidFill>
              </a:rPr>
              <a:t>Co-regulation: Our nervous systems sync with those around us. When we share positive experiences, our joy centers activate together, creating deeper emotional bonds.</a:t>
            </a:r>
            <a:endParaRPr sz="1900">
              <a:solidFill>
                <a:schemeClr val="dk1"/>
              </a:solidFill>
            </a:endParaRPr>
          </a:p>
          <a:p>
            <a:pPr marL="457200" lvl="0" indent="-349250" algn="l" rtl="0">
              <a:lnSpc>
                <a:spcPct val="100000"/>
              </a:lnSpc>
              <a:spcBef>
                <a:spcPts val="0"/>
              </a:spcBef>
              <a:spcAft>
                <a:spcPts val="0"/>
              </a:spcAft>
              <a:buClr>
                <a:schemeClr val="dk1"/>
              </a:buClr>
              <a:buSzPts val="1900"/>
              <a:buFont typeface="Arial Narrow"/>
              <a:buChar char="●"/>
            </a:pPr>
            <a:r>
              <a:rPr lang="en-US" sz="1900">
                <a:solidFill>
                  <a:schemeClr val="dk1"/>
                </a:solidFill>
              </a:rPr>
              <a:t>Mirror Neurons: Our brains are wired to reflect the emotions we observe. Joy is literally contagious—when students see joy in their teacher and peers, their own joy centers light up.</a:t>
            </a:r>
            <a:endParaRPr sz="1900">
              <a:solidFill>
                <a:schemeClr val="dk1"/>
              </a:solidFill>
            </a:endParaRPr>
          </a:p>
          <a:p>
            <a:pPr marL="457200" lvl="0" indent="-349250" algn="l" rtl="0">
              <a:lnSpc>
                <a:spcPct val="100000"/>
              </a:lnSpc>
              <a:spcBef>
                <a:spcPts val="0"/>
              </a:spcBef>
              <a:spcAft>
                <a:spcPts val="0"/>
              </a:spcAft>
              <a:buClr>
                <a:schemeClr val="dk1"/>
              </a:buClr>
              <a:buSzPts val="1900"/>
              <a:buFont typeface="Arial Narrow"/>
              <a:buChar char="●"/>
            </a:pPr>
            <a:r>
              <a:rPr lang="en-US" sz="1900">
                <a:solidFill>
                  <a:schemeClr val="dk1"/>
                </a:solidFill>
              </a:rPr>
              <a:t>Belonging Matters: Students experience greater joy when they feel seen, known, and valued within a classroom community. Safe relationships unlock the brain's capacity for joy.</a:t>
            </a:r>
            <a:endParaRPr sz="1900">
              <a:solidFill>
                <a:schemeClr val="dk1"/>
              </a:solidFill>
            </a:endParaRPr>
          </a:p>
          <a:p>
            <a:pPr marL="457200" lvl="0" indent="-349250" algn="l" rtl="0">
              <a:lnSpc>
                <a:spcPct val="100000"/>
              </a:lnSpc>
              <a:spcBef>
                <a:spcPts val="0"/>
              </a:spcBef>
              <a:spcAft>
                <a:spcPts val="0"/>
              </a:spcAft>
              <a:buClr>
                <a:schemeClr val="dk1"/>
              </a:buClr>
              <a:buSzPts val="1900"/>
              <a:buFont typeface="Arial Narrow"/>
              <a:buChar char="●"/>
            </a:pPr>
            <a:r>
              <a:rPr lang="en-US" sz="1900">
                <a:solidFill>
                  <a:schemeClr val="dk1"/>
                </a:solidFill>
              </a:rPr>
              <a:t>Shared Celebration: Collective moments of gratitude, accomplishment, and play create neural pathways that associate learning with positive connection.</a:t>
            </a:r>
            <a:endParaRPr sz="1600">
              <a:solidFill>
                <a:schemeClr val="dk1"/>
              </a:solidFill>
              <a:highlight>
                <a:schemeClr val="lt1"/>
              </a:highlight>
            </a:endParaRPr>
          </a:p>
          <a:p>
            <a:pPr marL="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g3ac63161834_0_22"/>
          <p:cNvSpPr/>
          <p:nvPr/>
        </p:nvSpPr>
        <p:spPr>
          <a:xfrm>
            <a:off x="0" y="0"/>
            <a:ext cx="12192000" cy="1243500"/>
          </a:xfrm>
          <a:prstGeom prst="rect">
            <a:avLst/>
          </a:prstGeom>
          <a:solidFill>
            <a:schemeClr val="lt1"/>
          </a:solidFill>
          <a:ln>
            <a:noFill/>
          </a:ln>
        </p:spPr>
        <p:txBody>
          <a:bodyPr spcFirstLastPara="1" wrap="square" lIns="60975" tIns="60975" rIns="60975" bIns="60975" anchor="ctr" anchorCtr="0">
            <a:noAutofit/>
          </a:bodyPr>
          <a:lstStyle/>
          <a:p>
            <a:pPr marL="0" lvl="0" indent="0" algn="l" rtl="0">
              <a:spcBef>
                <a:spcPts val="0"/>
              </a:spcBef>
              <a:spcAft>
                <a:spcPts val="0"/>
              </a:spcAft>
              <a:buNone/>
            </a:pPr>
            <a:endParaRPr/>
          </a:p>
        </p:txBody>
      </p:sp>
      <p:sp>
        <p:nvSpPr>
          <p:cNvPr id="331" name="Google Shape;331;g3ac63161834_0_22"/>
          <p:cNvSpPr txBox="1"/>
          <p:nvPr/>
        </p:nvSpPr>
        <p:spPr>
          <a:xfrm>
            <a:off x="195933" y="190700"/>
            <a:ext cx="11805600" cy="923700"/>
          </a:xfrm>
          <a:prstGeom prst="rect">
            <a:avLst/>
          </a:prstGeom>
          <a:noFill/>
          <a:ln>
            <a:noFill/>
          </a:ln>
        </p:spPr>
        <p:txBody>
          <a:bodyPr spcFirstLastPara="1" wrap="square" lIns="60975" tIns="60975" rIns="60975" bIns="60975" anchor="t" anchorCtr="0">
            <a:spAutoFit/>
          </a:bodyPr>
          <a:lstStyle/>
          <a:p>
            <a:pPr marL="0" lvl="0" indent="0" algn="ctr" rtl="0">
              <a:spcBef>
                <a:spcPts val="0"/>
              </a:spcBef>
              <a:spcAft>
                <a:spcPts val="0"/>
              </a:spcAft>
              <a:buClr>
                <a:schemeClr val="dk1"/>
              </a:buClr>
              <a:buSzPts val="1300"/>
              <a:buFont typeface="Arial"/>
              <a:buNone/>
            </a:pPr>
            <a:r>
              <a:rPr lang="en-US" sz="5200" b="1">
                <a:solidFill>
                  <a:schemeClr val="dk1"/>
                </a:solidFill>
                <a:latin typeface="Arial Narrow"/>
                <a:ea typeface="Arial Narrow"/>
                <a:cs typeface="Arial Narrow"/>
                <a:sym typeface="Arial Narrow"/>
              </a:rPr>
              <a:t>The Neuroscience of Joy</a:t>
            </a:r>
            <a:endParaRPr sz="5200" b="1">
              <a:solidFill>
                <a:schemeClr val="dk1"/>
              </a:solidFill>
              <a:latin typeface="Arial Narrow"/>
              <a:ea typeface="Arial Narrow"/>
              <a:cs typeface="Arial Narrow"/>
              <a:sym typeface="Arial Narrow"/>
            </a:endParaRPr>
          </a:p>
        </p:txBody>
      </p:sp>
      <p:sp>
        <p:nvSpPr>
          <p:cNvPr id="332" name="Google Shape;332;g3ac63161834_0_22"/>
          <p:cNvSpPr txBox="1"/>
          <p:nvPr/>
        </p:nvSpPr>
        <p:spPr>
          <a:xfrm>
            <a:off x="352567" y="1351733"/>
            <a:ext cx="11648700" cy="4740300"/>
          </a:xfrm>
          <a:prstGeom prst="rect">
            <a:avLst/>
          </a:prstGeom>
          <a:noFill/>
          <a:ln>
            <a:noFill/>
          </a:ln>
        </p:spPr>
        <p:txBody>
          <a:bodyPr spcFirstLastPara="1" wrap="square" lIns="60975" tIns="60975" rIns="60975" bIns="60975" anchor="t" anchorCtr="0">
            <a:noAutofit/>
          </a:bodyPr>
          <a:lstStyle/>
          <a:p>
            <a:pPr marL="609600" lvl="0" indent="-533400" algn="l" rtl="0">
              <a:spcBef>
                <a:spcPts val="0"/>
              </a:spcBef>
              <a:spcAft>
                <a:spcPts val="0"/>
              </a:spcAft>
              <a:buClr>
                <a:schemeClr val="dk1"/>
              </a:buClr>
              <a:buSzPts val="3600"/>
              <a:buFont typeface="Times New Roman"/>
              <a:buChar char="●"/>
            </a:pPr>
            <a:r>
              <a:rPr lang="en-US" sz="3600" b="1">
                <a:solidFill>
                  <a:schemeClr val="dk1"/>
                </a:solidFill>
                <a:latin typeface="Arial Narrow"/>
                <a:ea typeface="Arial Narrow"/>
                <a:cs typeface="Arial Narrow"/>
                <a:sym typeface="Arial Narrow"/>
              </a:rPr>
              <a:t>The JOY Center</a:t>
            </a:r>
            <a:r>
              <a:rPr lang="en-US" sz="3600">
                <a:solidFill>
                  <a:schemeClr val="dk1"/>
                </a:solidFill>
                <a:latin typeface="Arial Narrow"/>
                <a:ea typeface="Arial Narrow"/>
                <a:cs typeface="Arial Narrow"/>
                <a:sym typeface="Arial Narrow"/>
              </a:rPr>
              <a:t>: the right orbital prefrontal cortex that grows with the experience of relational joy.</a:t>
            </a:r>
            <a:endParaRPr sz="3600">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sz="360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US" sz="3600">
                <a:solidFill>
                  <a:schemeClr val="dk1"/>
                </a:solidFill>
                <a:latin typeface="Arial Narrow"/>
                <a:ea typeface="Arial Narrow"/>
                <a:cs typeface="Arial Narrow"/>
                <a:sym typeface="Arial Narrow"/>
              </a:rPr>
              <a:t>                                    </a:t>
            </a:r>
            <a:endParaRPr sz="2300" b="1">
              <a:solidFill>
                <a:schemeClr val="dk1"/>
              </a:solidFill>
              <a:highlight>
                <a:srgbClr val="FFFFFF"/>
              </a:highlight>
              <a:latin typeface="Arial Narrow"/>
              <a:ea typeface="Arial Narrow"/>
              <a:cs typeface="Arial Narrow"/>
              <a:sym typeface="Arial Narrow"/>
            </a:endParaRPr>
          </a:p>
          <a:p>
            <a:pPr marL="0" lvl="0" indent="0" algn="l" rtl="0">
              <a:spcBef>
                <a:spcPts val="0"/>
              </a:spcBef>
              <a:spcAft>
                <a:spcPts val="0"/>
              </a:spcAft>
              <a:buNone/>
            </a:pPr>
            <a:endParaRPr sz="3600">
              <a:solidFill>
                <a:schemeClr val="dk1"/>
              </a:solidFill>
              <a:latin typeface="Arial Narrow"/>
              <a:ea typeface="Arial Narrow"/>
              <a:cs typeface="Arial Narrow"/>
              <a:sym typeface="Arial Narrow"/>
            </a:endParaRPr>
          </a:p>
          <a:p>
            <a:pPr marL="609600" lvl="0" indent="-533400" algn="l" rtl="0">
              <a:spcBef>
                <a:spcPts val="0"/>
              </a:spcBef>
              <a:spcAft>
                <a:spcPts val="0"/>
              </a:spcAft>
              <a:buClr>
                <a:schemeClr val="dk1"/>
              </a:buClr>
              <a:buSzPts val="3600"/>
              <a:buFont typeface="Times New Roman"/>
              <a:buChar char="●"/>
            </a:pPr>
            <a:r>
              <a:rPr lang="en-US" sz="3600" b="1">
                <a:solidFill>
                  <a:schemeClr val="dk1"/>
                </a:solidFill>
                <a:latin typeface="Arial Narrow"/>
                <a:ea typeface="Arial Narrow"/>
                <a:cs typeface="Arial Narrow"/>
                <a:sym typeface="Arial Narrow"/>
              </a:rPr>
              <a:t>The JOY</a:t>
            </a:r>
            <a:r>
              <a:rPr lang="en-US" sz="3600">
                <a:solidFill>
                  <a:schemeClr val="dk1"/>
                </a:solidFill>
                <a:latin typeface="Arial Narrow"/>
                <a:ea typeface="Arial Narrow"/>
                <a:cs typeface="Arial Narrow"/>
                <a:sym typeface="Arial Narrow"/>
              </a:rPr>
              <a:t> </a:t>
            </a:r>
            <a:r>
              <a:rPr lang="en-US" sz="3600" b="1">
                <a:solidFill>
                  <a:schemeClr val="dk1"/>
                </a:solidFill>
                <a:latin typeface="Arial Narrow"/>
                <a:ea typeface="Arial Narrow"/>
                <a:cs typeface="Arial Narrow"/>
                <a:sym typeface="Arial Narrow"/>
              </a:rPr>
              <a:t>Pathways</a:t>
            </a:r>
            <a:r>
              <a:rPr lang="en-US" sz="3600">
                <a:solidFill>
                  <a:schemeClr val="dk1"/>
                </a:solidFill>
                <a:latin typeface="Arial Narrow"/>
                <a:ea typeface="Arial Narrow"/>
                <a:cs typeface="Arial Narrow"/>
                <a:sym typeface="Arial Narrow"/>
              </a:rPr>
              <a:t>: neurological path that helps us navigate from upsetting emotions in the back of the brain to the joy center in the front of the brain.</a:t>
            </a:r>
            <a:endParaRPr sz="3600">
              <a:solidFill>
                <a:schemeClr val="dk1"/>
              </a:solidFill>
              <a:latin typeface="Arial Narrow"/>
              <a:ea typeface="Arial Narrow"/>
              <a:cs typeface="Arial Narrow"/>
              <a:sym typeface="Arial Narrow"/>
            </a:endParaRPr>
          </a:p>
          <a:p>
            <a:pPr marL="609600" lvl="0" indent="0" algn="l"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300">
                <a:solidFill>
                  <a:schemeClr val="dk1"/>
                </a:solidFill>
                <a:latin typeface="Times New Roman"/>
                <a:ea typeface="Times New Roman"/>
                <a:cs typeface="Times New Roman"/>
                <a:sym typeface="Times New Roman"/>
              </a:rPr>
              <a:t>Warner, M., &amp; Coursey, C. M. (2019). The 4 habits of joy-filled people: 15 minute brain science hacks to a more connected and satisfying life. Northfield Publishing.</a:t>
            </a:r>
            <a:endParaRPr sz="1300">
              <a:solidFill>
                <a:schemeClr val="dk1"/>
              </a:solidFill>
              <a:latin typeface="Times New Roman"/>
              <a:ea typeface="Times New Roman"/>
              <a:cs typeface="Times New Roman"/>
              <a:sym typeface="Times New Roman"/>
            </a:endParaRPr>
          </a:p>
          <a:p>
            <a:pPr marL="0" lvl="0" indent="0" algn="ctr" rtl="0">
              <a:lnSpc>
                <a:spcPct val="90000"/>
              </a:lnSpc>
              <a:spcBef>
                <a:spcPts val="1300"/>
              </a:spcBef>
              <a:spcAft>
                <a:spcPts val="0"/>
              </a:spcAft>
              <a:buNone/>
            </a:pPr>
            <a:endParaRPr sz="4500" b="1">
              <a:solidFill>
                <a:srgbClr val="765DC7"/>
              </a:solidFill>
              <a:latin typeface="Lora"/>
              <a:ea typeface="Lora"/>
              <a:cs typeface="Lora"/>
              <a:sym typeface="Lora"/>
            </a:endParaRPr>
          </a:p>
          <a:p>
            <a:pPr marL="0" lvl="1" indent="0" algn="l" rtl="0">
              <a:lnSpc>
                <a:spcPct val="90000"/>
              </a:lnSpc>
              <a:spcBef>
                <a:spcPts val="700"/>
              </a:spcBef>
              <a:spcAft>
                <a:spcPts val="0"/>
              </a:spcAft>
              <a:buNone/>
            </a:pPr>
            <a:endParaRPr sz="2700">
              <a:latin typeface="Lora"/>
              <a:ea typeface="Lora"/>
              <a:cs typeface="Lora"/>
              <a:sym typeface="Lora"/>
            </a:endParaRPr>
          </a:p>
          <a:p>
            <a:pPr marL="0" lvl="0" indent="0" algn="l" rtl="0">
              <a:lnSpc>
                <a:spcPct val="90000"/>
              </a:lnSpc>
              <a:spcBef>
                <a:spcPts val="1300"/>
              </a:spcBef>
              <a:spcAft>
                <a:spcPts val="0"/>
              </a:spcAft>
              <a:buNone/>
            </a:pPr>
            <a:endParaRPr sz="4500" b="1">
              <a:solidFill>
                <a:srgbClr val="765DC7"/>
              </a:solidFill>
              <a:latin typeface="Lora"/>
              <a:ea typeface="Lora"/>
              <a:cs typeface="Lora"/>
              <a:sym typeface="Lora"/>
            </a:endParaRPr>
          </a:p>
          <a:p>
            <a:pPr marL="0" lvl="0" indent="0" algn="l" rtl="0">
              <a:lnSpc>
                <a:spcPct val="90000"/>
              </a:lnSpc>
              <a:spcBef>
                <a:spcPts val="1300"/>
              </a:spcBef>
              <a:spcAft>
                <a:spcPts val="0"/>
              </a:spcAft>
              <a:buNone/>
            </a:pPr>
            <a:endParaRPr sz="2700">
              <a:solidFill>
                <a:schemeClr val="dk1"/>
              </a:solidFill>
              <a:latin typeface="Lora"/>
              <a:ea typeface="Lora"/>
              <a:cs typeface="Lora"/>
              <a:sym typeface="Lora"/>
            </a:endParaRPr>
          </a:p>
          <a:p>
            <a:pPr marL="12700" lvl="1" indent="0" algn="l" rtl="0">
              <a:lnSpc>
                <a:spcPct val="90000"/>
              </a:lnSpc>
              <a:spcBef>
                <a:spcPts val="700"/>
              </a:spcBef>
              <a:spcAft>
                <a:spcPts val="0"/>
              </a:spcAft>
              <a:buNone/>
            </a:pPr>
            <a:endParaRPr sz="2700">
              <a:latin typeface="Lora"/>
              <a:ea typeface="Lora"/>
              <a:cs typeface="Lora"/>
              <a:sym typeface="Lora"/>
            </a:endParaRPr>
          </a:p>
        </p:txBody>
      </p:sp>
      <p:sp>
        <p:nvSpPr>
          <p:cNvPr id="333" name="Google Shape;333;g3ac63161834_0_22"/>
          <p:cNvSpPr txBox="1"/>
          <p:nvPr/>
        </p:nvSpPr>
        <p:spPr>
          <a:xfrm>
            <a:off x="132400" y="6200267"/>
            <a:ext cx="11927100" cy="558300"/>
          </a:xfrm>
          <a:prstGeom prst="rect">
            <a:avLst/>
          </a:prstGeom>
          <a:noFill/>
          <a:ln w="1270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endParaRPr sz="2400">
              <a:solidFill>
                <a:schemeClr val="dk2"/>
              </a:solidFill>
            </a:endParaRPr>
          </a:p>
        </p:txBody>
      </p:sp>
    </p:spTree>
  </p:cSld>
  <p:clrMapOvr>
    <a:masterClrMapping/>
  </p:clrMapOvr>
</p:sld>
</file>

<file path=ppt/theme/theme1.xml><?xml version="1.0" encoding="utf-8"?>
<a:theme xmlns:a="http://schemas.openxmlformats.org/drawingml/2006/main" name="Ayers Institute 2018 Theme">
  <a:themeElements>
    <a:clrScheme name="Custom 8">
      <a:dk1>
        <a:srgbClr val="000000"/>
      </a:dk1>
      <a:lt1>
        <a:srgbClr val="FFFFFF"/>
      </a:lt1>
      <a:dk2>
        <a:srgbClr val="2D8EA6"/>
      </a:dk2>
      <a:lt2>
        <a:srgbClr val="6B6B6B"/>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1229</Words>
  <Application>Microsoft Office PowerPoint</Application>
  <PresentationFormat>Widescreen</PresentationFormat>
  <Paragraphs>179</Paragraphs>
  <Slides>22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Corsiva</vt:lpstr>
      <vt:lpstr>Avenir</vt:lpstr>
      <vt:lpstr>Gill Sans</vt:lpstr>
      <vt:lpstr>Arial Narrow</vt:lpstr>
      <vt:lpstr>Calibri</vt:lpstr>
      <vt:lpstr>Lustria</vt:lpstr>
      <vt:lpstr>Times New Roman</vt:lpstr>
      <vt:lpstr>Life Savers ExtraBold</vt:lpstr>
      <vt:lpstr>Arial</vt:lpstr>
      <vt:lpstr>Lora</vt:lpstr>
      <vt:lpstr>Montserrat SemiBold</vt:lpstr>
      <vt:lpstr>Ayers Institute 2018 Theme</vt:lpstr>
      <vt:lpstr>FLOURISHING CLASSROOMS: FOSTERING JOY</vt:lpstr>
      <vt:lpstr>THE AYERS INSTITUTE</vt:lpstr>
      <vt:lpstr>Our Mission</vt:lpstr>
      <vt:lpstr>Our Mission</vt:lpstr>
      <vt:lpstr>Objectives for this Session</vt:lpstr>
      <vt:lpstr>Leading Today’s Webinar</vt:lpstr>
      <vt:lpstr>The Neuroscience of Joy </vt:lpstr>
      <vt:lpstr>Joy is Relational </vt:lpstr>
      <vt:lpstr>PowerPoint Presentation</vt:lpstr>
      <vt:lpstr>PowerPoint Presentation</vt:lpstr>
      <vt:lpstr>The Good News:  Joy Skills Can Be Taught, Practiced, Strengthened! 🌟 </vt:lpstr>
      <vt:lpstr>The Good News:  Joy Skills Can Be Taught, Practiced, Strengthened! 🌟 </vt:lpstr>
      <vt:lpstr>The Good News:  Joy Skills Can Be Taught, Practiced, Strengthened! 🌟 </vt:lpstr>
      <vt:lpstr>The Good News:  Joy Skills Can Be Taught, Practiced, Strengthened! 🌟 </vt:lpstr>
      <vt:lpstr>PowerPoint Presentation</vt:lpstr>
      <vt:lpstr>PowerPoint Presentation</vt:lpstr>
      <vt:lpstr>References</vt:lpstr>
      <vt:lpstr>PowerPoint Presentation</vt:lpstr>
      <vt:lpstr>APPLICATION PROCESS</vt:lpstr>
      <vt:lpstr>Lipscomb University Graduate Admissions Contact Information</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FADoddington</dc:creator>
  <cp:lastModifiedBy>Marklein, Karen (kmarklein)</cp:lastModifiedBy>
  <cp:revision>3</cp:revision>
  <dcterms:created xsi:type="dcterms:W3CDTF">2018-02-13T14:49:35Z</dcterms:created>
  <dcterms:modified xsi:type="dcterms:W3CDTF">2025-12-11T21:26:09Z</dcterms:modified>
</cp:coreProperties>
</file>